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74" r:id="rId6"/>
    <p:sldId id="275" r:id="rId7"/>
    <p:sldId id="261" r:id="rId8"/>
    <p:sldId id="262" r:id="rId9"/>
    <p:sldId id="263" r:id="rId10"/>
    <p:sldId id="276" r:id="rId11"/>
    <p:sldId id="264" r:id="rId12"/>
    <p:sldId id="265" r:id="rId13"/>
    <p:sldId id="266" r:id="rId14"/>
    <p:sldId id="277" r:id="rId15"/>
    <p:sldId id="267" r:id="rId16"/>
    <p:sldId id="268" r:id="rId17"/>
    <p:sldId id="269" r:id="rId18"/>
    <p:sldId id="270" r:id="rId19"/>
    <p:sldId id="271" r:id="rId20"/>
    <p:sldId id="279" r:id="rId21"/>
    <p:sldId id="272" r:id="rId22"/>
    <p:sldId id="257" r:id="rId23"/>
    <p:sldId id="278" r:id="rId24"/>
    <p:sldId id="273"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ata2.xml.rels><?xml version="1.0" encoding="UTF-8" standalone="yes"?>
<Relationships xmlns="http://schemas.openxmlformats.org/package/2006/relationships"><Relationship Id="rId1" Type="http://schemas.openxmlformats.org/officeDocument/2006/relationships/image" Target="../media/image8.png"/></Relationships>
</file>

<file path=ppt/diagrams/_rels/data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_rels/data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iagrams/_rels/data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image" Target="../media/image19.png"/></Relationships>
</file>

<file path=ppt/diagrams/_rels/data8.xml.rels><?xml version="1.0" encoding="UTF-8" standalone="yes"?>
<Relationships xmlns="http://schemas.openxmlformats.org/package/2006/relationships"><Relationship Id="rId1" Type="http://schemas.openxmlformats.org/officeDocument/2006/relationships/image" Target="../media/image24.png"/></Relationships>
</file>

<file path=ppt/diagrams/_rels/data9.xml.rels><?xml version="1.0" encoding="UTF-8" standalone="yes"?>
<Relationships xmlns="http://schemas.openxmlformats.org/package/2006/relationships"><Relationship Id="rId1" Type="http://schemas.openxmlformats.org/officeDocument/2006/relationships/image" Target="../media/image26.png"/></Relationships>
</file>

<file path=ppt/diagrams/_rels/data10.xml.rels><?xml version="1.0" encoding="UTF-8" standalone="yes"?>
<Relationships xmlns="http://schemas.openxmlformats.org/package/2006/relationships"><Relationship Id="rId1" Type="http://schemas.openxmlformats.org/officeDocument/2006/relationships/image" Target="../media/image27.png"/></Relationships>
</file>

<file path=ppt/diagrams/_rels/data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diagrams/_rels/data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diagrams/_rels/data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diagrams/_rels/drawing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iagrams/_rels/drawing2.xml.rels><?xml version="1.0" encoding="UTF-8" standalone="yes"?>
<Relationships xmlns="http://schemas.openxmlformats.org/package/2006/relationships"><Relationship Id="rId1" Type="http://schemas.openxmlformats.org/officeDocument/2006/relationships/image" Target="../media/image8.png"/></Relationships>
</file>

<file path=ppt/diagrams/_rels/drawing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image" Target="../media/image13.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27.png"/></Relationships>
</file>

<file path=ppt/diagrams/_rels/drawing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diagrams/_rels/drawing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diagrams/_rels/drawing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image" Target="../media/image3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5D0083-F57A-44AF-99C3-F95F3BC85B49}"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236EE96F-0E48-41D0-8E87-D7B99B9515B2}">
      <dgm:prSet custT="1"/>
      <dgm:spPr>
        <a:solidFill>
          <a:srgbClr val="FF0000"/>
        </a:solidFill>
      </dgm:spPr>
      <dgm:t>
        <a:bodyPr/>
        <a:lstStyle/>
        <a:p>
          <a:pPr rtl="0"/>
          <a:r>
            <a:rPr lang="es-CO" sz="2000" b="1" dirty="0" smtClean="0">
              <a:solidFill>
                <a:schemeClr val="bg1"/>
              </a:solidFill>
            </a:rPr>
            <a:t>Nuestro Salvador entrelazó sus preciosas lecciones con las cosas de la naturaleza. Los árboles, los pájaros, las flores de los valles, las colinas, los lagos, los cielos maravillosos, y los incidentes de la vida diaria, fueron todos unidos con las palabras de verdad para que sus lecciones fueran recordadas en medio de los cuidados y afanes de la vida del hombre.</a:t>
          </a:r>
          <a:endParaRPr lang="es-CO" sz="2000" b="1" dirty="0">
            <a:solidFill>
              <a:schemeClr val="bg1"/>
            </a:solidFill>
          </a:endParaRPr>
        </a:p>
      </dgm:t>
    </dgm:pt>
    <dgm:pt modelId="{9ACC6ECF-2042-495D-8053-899ECA2BC958}" type="parTrans" cxnId="{8250983B-6F60-4FAB-B377-7E3EE2C0F0CC}">
      <dgm:prSet/>
      <dgm:spPr/>
      <dgm:t>
        <a:bodyPr/>
        <a:lstStyle/>
        <a:p>
          <a:endParaRPr lang="es-CO"/>
        </a:p>
      </dgm:t>
    </dgm:pt>
    <dgm:pt modelId="{79A20640-A52C-4B94-8D4A-385F744F2FB3}" type="sibTrans" cxnId="{8250983B-6F60-4FAB-B377-7E3EE2C0F0CC}">
      <dgm:prSet/>
      <dgm:spPr/>
      <dgm:t>
        <a:bodyPr/>
        <a:lstStyle/>
        <a:p>
          <a:endParaRPr lang="es-CO"/>
        </a:p>
      </dgm:t>
    </dgm:pt>
    <dgm:pt modelId="{C0AE2642-48D2-4854-8108-C66630AF899C}">
      <dgm:prSet/>
      <dgm:spPr>
        <a:solidFill>
          <a:schemeClr val="accent6">
            <a:lumMod val="50000"/>
          </a:schemeClr>
        </a:solidFill>
      </dgm:spPr>
      <dgm:t>
        <a:bodyPr/>
        <a:lstStyle/>
        <a:p>
          <a:pPr rtl="0"/>
          <a:r>
            <a:rPr lang="es-CO" b="1" dirty="0" smtClean="0"/>
            <a:t>Dios quiere que sus hijos aprecien sus obras y se deleiten en la sencilla y serena hermosura con que adornó nuestro hogar terreno. El ama lo bello, y sobre todo la belleza de carácter, que es más atractiva que todo lo externo; y quiere que cultivemos la pureza y la sencillez que son las modestas gracias de las flores.</a:t>
          </a:r>
          <a:endParaRPr lang="es-CO" b="1" dirty="0"/>
        </a:p>
      </dgm:t>
    </dgm:pt>
    <dgm:pt modelId="{05CBB9F7-5D3E-4C44-985D-5A9782EAB9FA}" type="parTrans" cxnId="{CF94846F-3EA0-4739-9BA7-B887AD976DBD}">
      <dgm:prSet/>
      <dgm:spPr/>
      <dgm:t>
        <a:bodyPr/>
        <a:lstStyle/>
        <a:p>
          <a:endParaRPr lang="es-CO"/>
        </a:p>
      </dgm:t>
    </dgm:pt>
    <dgm:pt modelId="{110C18E5-2D99-4E7B-BBBE-A083651A08A6}" type="sibTrans" cxnId="{CF94846F-3EA0-4739-9BA7-B887AD976DBD}">
      <dgm:prSet/>
      <dgm:spPr/>
      <dgm:t>
        <a:bodyPr/>
        <a:lstStyle/>
        <a:p>
          <a:endParaRPr lang="es-CO"/>
        </a:p>
      </dgm:t>
    </dgm:pt>
    <dgm:pt modelId="{8AA50B4C-C63D-41A0-9621-CC164C208760}" type="pres">
      <dgm:prSet presAssocID="{A25D0083-F57A-44AF-99C3-F95F3BC85B49}" presName="linearFlow" presStyleCnt="0">
        <dgm:presLayoutVars>
          <dgm:dir/>
          <dgm:resizeHandles val="exact"/>
        </dgm:presLayoutVars>
      </dgm:prSet>
      <dgm:spPr/>
      <dgm:t>
        <a:bodyPr/>
        <a:lstStyle/>
        <a:p>
          <a:endParaRPr lang="es-CO"/>
        </a:p>
      </dgm:t>
    </dgm:pt>
    <dgm:pt modelId="{736FB898-4036-4068-A629-410E75436282}" type="pres">
      <dgm:prSet presAssocID="{236EE96F-0E48-41D0-8E87-D7B99B9515B2}" presName="composite" presStyleCnt="0"/>
      <dgm:spPr/>
    </dgm:pt>
    <dgm:pt modelId="{BCFA2E31-F7C8-482D-A493-7AE3A9AC8C38}" type="pres">
      <dgm:prSet presAssocID="{236EE96F-0E48-41D0-8E87-D7B99B9515B2}" presName="imgShp" presStyleLbl="fgImgPlace1" presStyleIdx="0" presStyleCnt="2" custLinFactNeighborX="-21740" custLinFactNeighborY="-111"/>
      <dgm:spPr>
        <a:blipFill rotWithShape="1">
          <a:blip xmlns:r="http://schemas.openxmlformats.org/officeDocument/2006/relationships" r:embed="rId1"/>
          <a:stretch>
            <a:fillRect/>
          </a:stretch>
        </a:blipFill>
      </dgm:spPr>
    </dgm:pt>
    <dgm:pt modelId="{323D0AA7-7217-4D9E-9BA0-A9D7B6C51902}" type="pres">
      <dgm:prSet presAssocID="{236EE96F-0E48-41D0-8E87-D7B99B9515B2}" presName="txShp" presStyleLbl="node1" presStyleIdx="0" presStyleCnt="2" custScaleX="129032">
        <dgm:presLayoutVars>
          <dgm:bulletEnabled val="1"/>
        </dgm:presLayoutVars>
      </dgm:prSet>
      <dgm:spPr/>
      <dgm:t>
        <a:bodyPr/>
        <a:lstStyle/>
        <a:p>
          <a:endParaRPr lang="es-CO"/>
        </a:p>
      </dgm:t>
    </dgm:pt>
    <dgm:pt modelId="{D2D59426-797E-4852-99D8-9D0D468295B8}" type="pres">
      <dgm:prSet presAssocID="{79A20640-A52C-4B94-8D4A-385F744F2FB3}" presName="spacing" presStyleCnt="0"/>
      <dgm:spPr/>
    </dgm:pt>
    <dgm:pt modelId="{2B55AB59-9C3E-4030-A783-4EFC9C9067B3}" type="pres">
      <dgm:prSet presAssocID="{C0AE2642-48D2-4854-8108-C66630AF899C}" presName="composite" presStyleCnt="0"/>
      <dgm:spPr/>
    </dgm:pt>
    <dgm:pt modelId="{CCF5BA0B-4C73-41A7-A465-BFBBF748246E}" type="pres">
      <dgm:prSet presAssocID="{C0AE2642-48D2-4854-8108-C66630AF899C}" presName="imgShp" presStyleLbl="fgImgPlace1" presStyleIdx="1" presStyleCnt="2" custLinFactNeighborX="-20142" custLinFactNeighborY="-2144"/>
      <dgm:spPr>
        <a:blipFill rotWithShape="1">
          <a:blip xmlns:r="http://schemas.openxmlformats.org/officeDocument/2006/relationships" r:embed="rId2"/>
          <a:stretch>
            <a:fillRect/>
          </a:stretch>
        </a:blipFill>
      </dgm:spPr>
    </dgm:pt>
    <dgm:pt modelId="{08AFC850-8367-4975-8394-F140C22D45CF}" type="pres">
      <dgm:prSet presAssocID="{C0AE2642-48D2-4854-8108-C66630AF899C}" presName="txShp" presStyleLbl="node1" presStyleIdx="1" presStyleCnt="2" custScaleX="126400">
        <dgm:presLayoutVars>
          <dgm:bulletEnabled val="1"/>
        </dgm:presLayoutVars>
      </dgm:prSet>
      <dgm:spPr/>
      <dgm:t>
        <a:bodyPr/>
        <a:lstStyle/>
        <a:p>
          <a:endParaRPr lang="es-CO"/>
        </a:p>
      </dgm:t>
    </dgm:pt>
  </dgm:ptLst>
  <dgm:cxnLst>
    <dgm:cxn modelId="{CF94846F-3EA0-4739-9BA7-B887AD976DBD}" srcId="{A25D0083-F57A-44AF-99C3-F95F3BC85B49}" destId="{C0AE2642-48D2-4854-8108-C66630AF899C}" srcOrd="1" destOrd="0" parTransId="{05CBB9F7-5D3E-4C44-985D-5A9782EAB9FA}" sibTransId="{110C18E5-2D99-4E7B-BBBE-A083651A08A6}"/>
    <dgm:cxn modelId="{5F69D21A-687E-4526-82FA-718E291E1E06}" type="presOf" srcId="{C0AE2642-48D2-4854-8108-C66630AF899C}" destId="{08AFC850-8367-4975-8394-F140C22D45CF}" srcOrd="0" destOrd="0" presId="urn:microsoft.com/office/officeart/2005/8/layout/vList3"/>
    <dgm:cxn modelId="{8250983B-6F60-4FAB-B377-7E3EE2C0F0CC}" srcId="{A25D0083-F57A-44AF-99C3-F95F3BC85B49}" destId="{236EE96F-0E48-41D0-8E87-D7B99B9515B2}" srcOrd="0" destOrd="0" parTransId="{9ACC6ECF-2042-495D-8053-899ECA2BC958}" sibTransId="{79A20640-A52C-4B94-8D4A-385F744F2FB3}"/>
    <dgm:cxn modelId="{0F8D8BC3-D6E9-453E-8150-A8C75AB7AC24}" type="presOf" srcId="{236EE96F-0E48-41D0-8E87-D7B99B9515B2}" destId="{323D0AA7-7217-4D9E-9BA0-A9D7B6C51902}" srcOrd="0" destOrd="0" presId="urn:microsoft.com/office/officeart/2005/8/layout/vList3"/>
    <dgm:cxn modelId="{F7A254DB-182C-46C1-AB2A-1CCDA7A8D6D3}" type="presOf" srcId="{A25D0083-F57A-44AF-99C3-F95F3BC85B49}" destId="{8AA50B4C-C63D-41A0-9621-CC164C208760}" srcOrd="0" destOrd="0" presId="urn:microsoft.com/office/officeart/2005/8/layout/vList3"/>
    <dgm:cxn modelId="{5D478396-0E0A-454F-B988-5CB1BBCFA5FC}" type="presParOf" srcId="{8AA50B4C-C63D-41A0-9621-CC164C208760}" destId="{736FB898-4036-4068-A629-410E75436282}" srcOrd="0" destOrd="0" presId="urn:microsoft.com/office/officeart/2005/8/layout/vList3"/>
    <dgm:cxn modelId="{4CD219CC-5ACE-472E-B06A-97926918DFB1}" type="presParOf" srcId="{736FB898-4036-4068-A629-410E75436282}" destId="{BCFA2E31-F7C8-482D-A493-7AE3A9AC8C38}" srcOrd="0" destOrd="0" presId="urn:microsoft.com/office/officeart/2005/8/layout/vList3"/>
    <dgm:cxn modelId="{9E4B1AE9-FF65-470A-BE19-BFB9D501FB1F}" type="presParOf" srcId="{736FB898-4036-4068-A629-410E75436282}" destId="{323D0AA7-7217-4D9E-9BA0-A9D7B6C51902}" srcOrd="1" destOrd="0" presId="urn:microsoft.com/office/officeart/2005/8/layout/vList3"/>
    <dgm:cxn modelId="{A6BAFAC5-D9B1-420E-9CF2-B3F1C0A671E5}" type="presParOf" srcId="{8AA50B4C-C63D-41A0-9621-CC164C208760}" destId="{D2D59426-797E-4852-99D8-9D0D468295B8}" srcOrd="1" destOrd="0" presId="urn:microsoft.com/office/officeart/2005/8/layout/vList3"/>
    <dgm:cxn modelId="{63820DC9-07BC-4E97-A018-107DB44372F8}" type="presParOf" srcId="{8AA50B4C-C63D-41A0-9621-CC164C208760}" destId="{2B55AB59-9C3E-4030-A783-4EFC9C9067B3}" srcOrd="2" destOrd="0" presId="urn:microsoft.com/office/officeart/2005/8/layout/vList3"/>
    <dgm:cxn modelId="{BBCC1264-B1CB-4E61-9364-437FBAACC8BC}" type="presParOf" srcId="{2B55AB59-9C3E-4030-A783-4EFC9C9067B3}" destId="{CCF5BA0B-4C73-41A7-A465-BFBBF748246E}" srcOrd="0" destOrd="0" presId="urn:microsoft.com/office/officeart/2005/8/layout/vList3"/>
    <dgm:cxn modelId="{972E88EB-2CCE-4199-B19A-B269F6EEDF3A}" type="presParOf" srcId="{2B55AB59-9C3E-4030-A783-4EFC9C9067B3}" destId="{08AFC850-8367-4975-8394-F140C22D45CF}"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D630475-549D-41B2-B372-A267F3D945D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8920144-1575-4D42-9E88-F860CF9C9C93}">
      <dgm:prSet/>
      <dgm:spPr/>
      <dgm:t>
        <a:bodyPr/>
        <a:lstStyle/>
        <a:p>
          <a:pPr rtl="0"/>
          <a:r>
            <a:rPr lang="es-CO" b="1" dirty="0" smtClean="0">
              <a:solidFill>
                <a:srgbClr val="FF0000"/>
              </a:solidFill>
            </a:rPr>
            <a:t>Si sólo escucháramos con atención, las obras de Dios nos enseñarían preciosas lecciones de obediencia y confianza. Desde las estrellas, que en su recorrido por el espacio siguen siglo tras siglo su ruta designada, hasta el más diminuto átomo, las cosas de la naturaleza obedecen la voluntad de su Creador. Dios cuida y sostiene toda la creación. El que sustenta los innumerables mundos en la inmensidad, también tiene cuidado del pequeño gorrión que sin temor gorjea su humilde canto. </a:t>
          </a:r>
          <a:endParaRPr lang="es-CO" b="1" dirty="0">
            <a:solidFill>
              <a:srgbClr val="FF0000"/>
            </a:solidFill>
          </a:endParaRPr>
        </a:p>
      </dgm:t>
    </dgm:pt>
    <dgm:pt modelId="{73E80B77-3AB6-4956-9B34-1C943C487130}" type="parTrans" cxnId="{98303E01-A6CD-4781-A363-5EB8039545E9}">
      <dgm:prSet/>
      <dgm:spPr/>
      <dgm:t>
        <a:bodyPr/>
        <a:lstStyle/>
        <a:p>
          <a:endParaRPr lang="es-CO"/>
        </a:p>
      </dgm:t>
    </dgm:pt>
    <dgm:pt modelId="{2CB1F547-170B-4E86-9A74-2EEB490F531C}" type="sibTrans" cxnId="{98303E01-A6CD-4781-A363-5EB8039545E9}">
      <dgm:prSet/>
      <dgm:spPr/>
      <dgm:t>
        <a:bodyPr/>
        <a:lstStyle/>
        <a:p>
          <a:endParaRPr lang="es-CO"/>
        </a:p>
      </dgm:t>
    </dgm:pt>
    <dgm:pt modelId="{87EA677C-B565-4891-A926-33CF0F07494C}">
      <dgm:prSet custT="1"/>
      <dgm:spPr/>
      <dgm:t>
        <a:bodyPr/>
        <a:lstStyle/>
        <a:p>
          <a:pPr rtl="0"/>
          <a:r>
            <a:rPr lang="es-CO" sz="2000" b="1" dirty="0" smtClean="0"/>
            <a:t>Cuando lo sombres van a su trabajo, o se ocupan de la oración; cuando duermen en la noche, o cuando se levantan en la mañana; cuando el rico se festeja en su palacio, o cuando el pobre se sienta con sus hijos alrededor de su escasa mesa; el Padre celestial vigila con ternura a todos ellos. No se derraman lágrimas sin que Dios no las note, ni hay sonrisa que para él pase inadvertida.</a:t>
          </a:r>
          <a:endParaRPr lang="es-CO" sz="2000" b="1" dirty="0"/>
        </a:p>
      </dgm:t>
    </dgm:pt>
    <dgm:pt modelId="{75566EDC-4387-43F2-B60E-CF148F7871AD}" type="parTrans" cxnId="{A1D94F39-6B2C-4D22-9708-EE7A0A13577F}">
      <dgm:prSet/>
      <dgm:spPr/>
      <dgm:t>
        <a:bodyPr/>
        <a:lstStyle/>
        <a:p>
          <a:endParaRPr lang="es-CO"/>
        </a:p>
      </dgm:t>
    </dgm:pt>
    <dgm:pt modelId="{8094A070-8445-43A7-B058-AFFED854652E}" type="sibTrans" cxnId="{A1D94F39-6B2C-4D22-9708-EE7A0A13577F}">
      <dgm:prSet/>
      <dgm:spPr/>
      <dgm:t>
        <a:bodyPr/>
        <a:lstStyle/>
        <a:p>
          <a:endParaRPr lang="es-CO"/>
        </a:p>
      </dgm:t>
    </dgm:pt>
    <dgm:pt modelId="{2E836070-94C0-4778-A5CE-13D64E02E60D}" type="pres">
      <dgm:prSet presAssocID="{1D630475-549D-41B2-B372-A267F3D945DC}" presName="Name0" presStyleCnt="0">
        <dgm:presLayoutVars>
          <dgm:chMax val="7"/>
          <dgm:dir/>
          <dgm:animLvl val="lvl"/>
          <dgm:resizeHandles val="exact"/>
        </dgm:presLayoutVars>
      </dgm:prSet>
      <dgm:spPr/>
      <dgm:t>
        <a:bodyPr/>
        <a:lstStyle/>
        <a:p>
          <a:endParaRPr lang="es-CO"/>
        </a:p>
      </dgm:t>
    </dgm:pt>
    <dgm:pt modelId="{EA40BF87-DE64-4C74-8D97-832A408F5342}" type="pres">
      <dgm:prSet presAssocID="{78920144-1575-4D42-9E88-F860CF9C9C93}" presName="circle1" presStyleLbl="node1" presStyleIdx="0" presStyleCnt="2"/>
      <dgm:spPr>
        <a:blipFill rotWithShape="0">
          <a:blip xmlns:r="http://schemas.openxmlformats.org/officeDocument/2006/relationships" r:embed="rId1"/>
          <a:stretch>
            <a:fillRect/>
          </a:stretch>
        </a:blipFill>
      </dgm:spPr>
    </dgm:pt>
    <dgm:pt modelId="{1D28123C-E100-442D-B0D8-DF29F1D11AAB}" type="pres">
      <dgm:prSet presAssocID="{78920144-1575-4D42-9E88-F860CF9C9C93}" presName="space" presStyleCnt="0"/>
      <dgm:spPr/>
    </dgm:pt>
    <dgm:pt modelId="{76F1A923-23F9-4EC1-904A-89B9AA36EFEB}" type="pres">
      <dgm:prSet presAssocID="{78920144-1575-4D42-9E88-F860CF9C9C93}" presName="rect1" presStyleLbl="alignAcc1" presStyleIdx="0" presStyleCnt="2"/>
      <dgm:spPr/>
      <dgm:t>
        <a:bodyPr/>
        <a:lstStyle/>
        <a:p>
          <a:endParaRPr lang="es-CO"/>
        </a:p>
      </dgm:t>
    </dgm:pt>
    <dgm:pt modelId="{56B4F0FB-6486-473C-A3F4-374B073407EB}" type="pres">
      <dgm:prSet presAssocID="{87EA677C-B565-4891-A926-33CF0F07494C}" presName="vertSpace2" presStyleLbl="node1" presStyleIdx="0" presStyleCnt="2"/>
      <dgm:spPr/>
    </dgm:pt>
    <dgm:pt modelId="{46546E37-F989-40E4-AA44-BF203C7A9867}" type="pres">
      <dgm:prSet presAssocID="{87EA677C-B565-4891-A926-33CF0F07494C}" presName="circle2" presStyleLbl="node1" presStyleIdx="1" presStyleCnt="2" custScaleX="1949" custLinFactNeighborX="440" custLinFactNeighborY="658"/>
      <dgm:spPr/>
    </dgm:pt>
    <dgm:pt modelId="{36EDA618-9F2B-4A33-8646-537E04DAFE70}" type="pres">
      <dgm:prSet presAssocID="{87EA677C-B565-4891-A926-33CF0F07494C}" presName="rect2" presStyleLbl="alignAcc1" presStyleIdx="1" presStyleCnt="2"/>
      <dgm:spPr/>
      <dgm:t>
        <a:bodyPr/>
        <a:lstStyle/>
        <a:p>
          <a:endParaRPr lang="es-CO"/>
        </a:p>
      </dgm:t>
    </dgm:pt>
    <dgm:pt modelId="{6A26254F-E6F7-429A-A60E-A5B7E1AF03CB}" type="pres">
      <dgm:prSet presAssocID="{78920144-1575-4D42-9E88-F860CF9C9C93}" presName="rect1ParTxNoCh" presStyleLbl="alignAcc1" presStyleIdx="1" presStyleCnt="2">
        <dgm:presLayoutVars>
          <dgm:chMax val="1"/>
          <dgm:bulletEnabled val="1"/>
        </dgm:presLayoutVars>
      </dgm:prSet>
      <dgm:spPr/>
      <dgm:t>
        <a:bodyPr/>
        <a:lstStyle/>
        <a:p>
          <a:endParaRPr lang="es-CO"/>
        </a:p>
      </dgm:t>
    </dgm:pt>
    <dgm:pt modelId="{5F46F18B-6FF3-4EBC-83CD-B91701646BE8}" type="pres">
      <dgm:prSet presAssocID="{87EA677C-B565-4891-A926-33CF0F07494C}" presName="rect2ParTxNoCh" presStyleLbl="alignAcc1" presStyleIdx="1" presStyleCnt="2">
        <dgm:presLayoutVars>
          <dgm:chMax val="1"/>
          <dgm:bulletEnabled val="1"/>
        </dgm:presLayoutVars>
      </dgm:prSet>
      <dgm:spPr/>
      <dgm:t>
        <a:bodyPr/>
        <a:lstStyle/>
        <a:p>
          <a:endParaRPr lang="es-CO"/>
        </a:p>
      </dgm:t>
    </dgm:pt>
  </dgm:ptLst>
  <dgm:cxnLst>
    <dgm:cxn modelId="{41246CC7-BC65-4355-976B-D72B301FD9DC}" type="presOf" srcId="{1D630475-549D-41B2-B372-A267F3D945DC}" destId="{2E836070-94C0-4778-A5CE-13D64E02E60D}" srcOrd="0" destOrd="0" presId="urn:microsoft.com/office/officeart/2005/8/layout/target3"/>
    <dgm:cxn modelId="{BE643818-7131-4748-8C68-7509B73D38A3}" type="presOf" srcId="{78920144-1575-4D42-9E88-F860CF9C9C93}" destId="{76F1A923-23F9-4EC1-904A-89B9AA36EFEB}" srcOrd="0" destOrd="0" presId="urn:microsoft.com/office/officeart/2005/8/layout/target3"/>
    <dgm:cxn modelId="{A1D94F39-6B2C-4D22-9708-EE7A0A13577F}" srcId="{1D630475-549D-41B2-B372-A267F3D945DC}" destId="{87EA677C-B565-4891-A926-33CF0F07494C}" srcOrd="1" destOrd="0" parTransId="{75566EDC-4387-43F2-B60E-CF148F7871AD}" sibTransId="{8094A070-8445-43A7-B058-AFFED854652E}"/>
    <dgm:cxn modelId="{FA523ECD-B599-4D30-8F69-3C45C42F313F}" type="presOf" srcId="{78920144-1575-4D42-9E88-F860CF9C9C93}" destId="{6A26254F-E6F7-429A-A60E-A5B7E1AF03CB}" srcOrd="1" destOrd="0" presId="urn:microsoft.com/office/officeart/2005/8/layout/target3"/>
    <dgm:cxn modelId="{35186EEF-777E-4CAC-9282-4C706F1E0E67}" type="presOf" srcId="{87EA677C-B565-4891-A926-33CF0F07494C}" destId="{36EDA618-9F2B-4A33-8646-537E04DAFE70}" srcOrd="0" destOrd="0" presId="urn:microsoft.com/office/officeart/2005/8/layout/target3"/>
    <dgm:cxn modelId="{98303E01-A6CD-4781-A363-5EB8039545E9}" srcId="{1D630475-549D-41B2-B372-A267F3D945DC}" destId="{78920144-1575-4D42-9E88-F860CF9C9C93}" srcOrd="0" destOrd="0" parTransId="{73E80B77-3AB6-4956-9B34-1C943C487130}" sibTransId="{2CB1F547-170B-4E86-9A74-2EEB490F531C}"/>
    <dgm:cxn modelId="{80CEB868-4A3D-464A-BFB4-414100AD49A8}" type="presOf" srcId="{87EA677C-B565-4891-A926-33CF0F07494C}" destId="{5F46F18B-6FF3-4EBC-83CD-B91701646BE8}" srcOrd="1" destOrd="0" presId="urn:microsoft.com/office/officeart/2005/8/layout/target3"/>
    <dgm:cxn modelId="{D0768010-FB53-454B-852D-1427D816D9BD}" type="presParOf" srcId="{2E836070-94C0-4778-A5CE-13D64E02E60D}" destId="{EA40BF87-DE64-4C74-8D97-832A408F5342}" srcOrd="0" destOrd="0" presId="urn:microsoft.com/office/officeart/2005/8/layout/target3"/>
    <dgm:cxn modelId="{EECA7D6D-8AA4-4773-9F57-E3CD088768A7}" type="presParOf" srcId="{2E836070-94C0-4778-A5CE-13D64E02E60D}" destId="{1D28123C-E100-442D-B0D8-DF29F1D11AAB}" srcOrd="1" destOrd="0" presId="urn:microsoft.com/office/officeart/2005/8/layout/target3"/>
    <dgm:cxn modelId="{D3D79514-44E0-4C71-9318-6D2DAFBECF96}" type="presParOf" srcId="{2E836070-94C0-4778-A5CE-13D64E02E60D}" destId="{76F1A923-23F9-4EC1-904A-89B9AA36EFEB}" srcOrd="2" destOrd="0" presId="urn:microsoft.com/office/officeart/2005/8/layout/target3"/>
    <dgm:cxn modelId="{73CC3FB8-1282-42E8-98AD-FA1EFD2E513B}" type="presParOf" srcId="{2E836070-94C0-4778-A5CE-13D64E02E60D}" destId="{56B4F0FB-6486-473C-A3F4-374B073407EB}" srcOrd="3" destOrd="0" presId="urn:microsoft.com/office/officeart/2005/8/layout/target3"/>
    <dgm:cxn modelId="{DB9F0084-C77F-4C5F-AA95-CC8431B6DD89}" type="presParOf" srcId="{2E836070-94C0-4778-A5CE-13D64E02E60D}" destId="{46546E37-F989-40E4-AA44-BF203C7A9867}" srcOrd="4" destOrd="0" presId="urn:microsoft.com/office/officeart/2005/8/layout/target3"/>
    <dgm:cxn modelId="{633383A1-8013-4ED1-B43F-7F36D1F9009B}" type="presParOf" srcId="{2E836070-94C0-4778-A5CE-13D64E02E60D}" destId="{36EDA618-9F2B-4A33-8646-537E04DAFE70}" srcOrd="5" destOrd="0" presId="urn:microsoft.com/office/officeart/2005/8/layout/target3"/>
    <dgm:cxn modelId="{77B911D9-4E08-4C51-B985-18144B931E04}" type="presParOf" srcId="{2E836070-94C0-4778-A5CE-13D64E02E60D}" destId="{6A26254F-E6F7-429A-A60E-A5B7E1AF03CB}" srcOrd="6" destOrd="0" presId="urn:microsoft.com/office/officeart/2005/8/layout/target3"/>
    <dgm:cxn modelId="{FDC78168-506F-40CC-B1C9-822C5947E148}" type="presParOf" srcId="{2E836070-94C0-4778-A5CE-13D64E02E60D}" destId="{5F46F18B-6FF3-4EBC-83CD-B91701646BE8}"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B0A3B8-DC0B-4A75-98A9-CCF10F28E11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27D44B9E-C827-40FD-86B6-EE4C2EF1766D}">
      <dgm:prSet/>
      <dgm:spPr>
        <a:solidFill>
          <a:schemeClr val="accent4">
            <a:lumMod val="40000"/>
            <a:lumOff val="60000"/>
            <a:alpha val="90000"/>
          </a:schemeClr>
        </a:solidFill>
        <a:scene3d>
          <a:camera prst="orthographicFront"/>
          <a:lightRig rig="threePt" dir="t"/>
        </a:scene3d>
        <a:sp3d>
          <a:bevelT w="165100" prst="coolSlant"/>
        </a:sp3d>
      </dgm:spPr>
      <dgm:t>
        <a:bodyPr/>
        <a:lstStyle/>
        <a:p>
          <a:pPr rtl="0"/>
          <a:r>
            <a:rPr lang="es-CO" dirty="0" smtClean="0"/>
            <a:t>Gozaríamos de una paz en el alma, la cual muchos no la han disfrutado por largo tiempo. Cuando os deleitéis en la atractiva belleza de la tierra, pensad en el mundo venidero que no lo dañará el pecado ni la muerte y donde la naturaleza no tendrá sombra de maldición. Imaginad el hogar de los salvados ;y recordad que será más glorioso que lo que la más brillante imaginación pueda pintar. </a:t>
          </a:r>
          <a:endParaRPr lang="es-CO" dirty="0"/>
        </a:p>
      </dgm:t>
    </dgm:pt>
    <dgm:pt modelId="{F9D86759-F018-4EA2-A600-4853CE764986}" type="parTrans" cxnId="{D6C9E737-7BEA-48E4-94AE-9F66DC211A32}">
      <dgm:prSet/>
      <dgm:spPr/>
      <dgm:t>
        <a:bodyPr/>
        <a:lstStyle/>
        <a:p>
          <a:endParaRPr lang="es-CO"/>
        </a:p>
      </dgm:t>
    </dgm:pt>
    <dgm:pt modelId="{4BFECA3E-5E95-4677-8C2D-76620E5B9E2D}" type="sibTrans" cxnId="{D6C9E737-7BEA-48E4-94AE-9F66DC211A32}">
      <dgm:prSet/>
      <dgm:spPr/>
      <dgm:t>
        <a:bodyPr/>
        <a:lstStyle/>
        <a:p>
          <a:endParaRPr lang="es-CO"/>
        </a:p>
      </dgm:t>
    </dgm:pt>
    <dgm:pt modelId="{CD22C65F-03C3-4D1B-9277-38C17BB87554}" type="pres">
      <dgm:prSet presAssocID="{D0B0A3B8-DC0B-4A75-98A9-CCF10F28E115}" presName="compositeShape" presStyleCnt="0">
        <dgm:presLayoutVars>
          <dgm:dir/>
          <dgm:resizeHandles/>
        </dgm:presLayoutVars>
      </dgm:prSet>
      <dgm:spPr/>
      <dgm:t>
        <a:bodyPr/>
        <a:lstStyle/>
        <a:p>
          <a:endParaRPr lang="es-CO"/>
        </a:p>
      </dgm:t>
    </dgm:pt>
    <dgm:pt modelId="{A2DA15CF-2E99-48D4-B1BE-3D514FA3D3D1}" type="pres">
      <dgm:prSet presAssocID="{D0B0A3B8-DC0B-4A75-98A9-CCF10F28E115}" presName="pyramid" presStyleLbl="node1" presStyleIdx="0" presStyleCnt="1"/>
      <dgm:spPr/>
    </dgm:pt>
    <dgm:pt modelId="{28506000-D3D3-4EDD-BBF7-F48B419F4674}" type="pres">
      <dgm:prSet presAssocID="{D0B0A3B8-DC0B-4A75-98A9-CCF10F28E115}" presName="theList" presStyleCnt="0"/>
      <dgm:spPr/>
    </dgm:pt>
    <dgm:pt modelId="{133FA747-96EB-4727-87C6-5A1FB25B9ED8}" type="pres">
      <dgm:prSet presAssocID="{27D44B9E-C827-40FD-86B6-EE4C2EF1766D}" presName="aNode" presStyleLbl="fgAcc1" presStyleIdx="0" presStyleCnt="1" custScaleX="279740">
        <dgm:presLayoutVars>
          <dgm:bulletEnabled val="1"/>
        </dgm:presLayoutVars>
      </dgm:prSet>
      <dgm:spPr/>
      <dgm:t>
        <a:bodyPr/>
        <a:lstStyle/>
        <a:p>
          <a:endParaRPr lang="es-CO"/>
        </a:p>
      </dgm:t>
    </dgm:pt>
    <dgm:pt modelId="{DF1E4851-78FE-4D14-8D08-5532723E2BCD}" type="pres">
      <dgm:prSet presAssocID="{27D44B9E-C827-40FD-86B6-EE4C2EF1766D}" presName="aSpace" presStyleCnt="0"/>
      <dgm:spPr/>
    </dgm:pt>
  </dgm:ptLst>
  <dgm:cxnLst>
    <dgm:cxn modelId="{A6457E2E-E1D1-47CF-BA01-23DC698146B1}" type="presOf" srcId="{D0B0A3B8-DC0B-4A75-98A9-CCF10F28E115}" destId="{CD22C65F-03C3-4D1B-9277-38C17BB87554}" srcOrd="0" destOrd="0" presId="urn:microsoft.com/office/officeart/2005/8/layout/pyramid2"/>
    <dgm:cxn modelId="{F686B41E-F777-47DA-9C51-6C1BF3B209C9}" type="presOf" srcId="{27D44B9E-C827-40FD-86B6-EE4C2EF1766D}" destId="{133FA747-96EB-4727-87C6-5A1FB25B9ED8}" srcOrd="0" destOrd="0" presId="urn:microsoft.com/office/officeart/2005/8/layout/pyramid2"/>
    <dgm:cxn modelId="{D6C9E737-7BEA-48E4-94AE-9F66DC211A32}" srcId="{D0B0A3B8-DC0B-4A75-98A9-CCF10F28E115}" destId="{27D44B9E-C827-40FD-86B6-EE4C2EF1766D}" srcOrd="0" destOrd="0" parTransId="{F9D86759-F018-4EA2-A600-4853CE764986}" sibTransId="{4BFECA3E-5E95-4677-8C2D-76620E5B9E2D}"/>
    <dgm:cxn modelId="{E5B8BA4C-2E7D-4817-845B-C1B406B8D2F6}" type="presParOf" srcId="{CD22C65F-03C3-4D1B-9277-38C17BB87554}" destId="{A2DA15CF-2E99-48D4-B1BE-3D514FA3D3D1}" srcOrd="0" destOrd="0" presId="urn:microsoft.com/office/officeart/2005/8/layout/pyramid2"/>
    <dgm:cxn modelId="{D76B05FE-0025-45E4-99CD-BC9AF2DFFC44}" type="presParOf" srcId="{CD22C65F-03C3-4D1B-9277-38C17BB87554}" destId="{28506000-D3D3-4EDD-BBF7-F48B419F4674}" srcOrd="1" destOrd="0" presId="urn:microsoft.com/office/officeart/2005/8/layout/pyramid2"/>
    <dgm:cxn modelId="{48DE5562-B0E1-4F52-8239-71C3344A48E5}" type="presParOf" srcId="{28506000-D3D3-4EDD-BBF7-F48B419F4674}" destId="{133FA747-96EB-4727-87C6-5A1FB25B9ED8}" srcOrd="0" destOrd="0" presId="urn:microsoft.com/office/officeart/2005/8/layout/pyramid2"/>
    <dgm:cxn modelId="{5982277D-F919-4047-B800-596337F4C093}" type="presParOf" srcId="{28506000-D3D3-4EDD-BBF7-F48B419F4674}" destId="{DF1E4851-78FE-4D14-8D08-5532723E2BCD}" srcOrd="1"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80DC4D-376C-421E-9967-15E3F660501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020250C-F1C5-48C8-88A5-9AC4381BEF17}">
      <dgm:prSet custT="1"/>
      <dgm:spPr>
        <a:solidFill>
          <a:srgbClr val="002060"/>
        </a:solidFill>
        <a:scene3d>
          <a:camera prst="isometricOffAxis1Right"/>
          <a:lightRig rig="threePt" dir="t"/>
        </a:scene3d>
        <a:sp3d>
          <a:bevelT w="165100" prst="coolSlant"/>
        </a:sp3d>
      </dgm:spPr>
      <dgm:t>
        <a:bodyPr/>
        <a:lstStyle/>
        <a:p>
          <a:pPr algn="ctr" rtl="0"/>
          <a:r>
            <a:rPr lang="es-CO" sz="2400" b="1" dirty="0" smtClean="0"/>
            <a:t>En los variados dones de Dios revelados en la naturaleza sólo vemos pálidos reflejos de su gloria. Está escrito: "cosas que ojo no vio, ni oído oyó, ni han subido en corazón de hombre, son las que Dios ha preparado para los que le aman." </a:t>
          </a:r>
          <a:r>
            <a:rPr lang="es-CO" sz="2400" b="1" u="sng" dirty="0" smtClean="0"/>
            <a:t>(I Corintios 2:9).</a:t>
          </a:r>
          <a:endParaRPr lang="es-CO" sz="2400" b="1" u="sng" dirty="0"/>
        </a:p>
      </dgm:t>
    </dgm:pt>
    <dgm:pt modelId="{DB88264F-6072-4595-932A-317FC8E0F5E1}" type="parTrans" cxnId="{0047E283-B672-4A9F-8D6D-358311D6FDC8}">
      <dgm:prSet/>
      <dgm:spPr/>
      <dgm:t>
        <a:bodyPr/>
        <a:lstStyle/>
        <a:p>
          <a:endParaRPr lang="es-CO"/>
        </a:p>
      </dgm:t>
    </dgm:pt>
    <dgm:pt modelId="{B128BE4B-A8D0-4590-8C0A-9B8014584991}" type="sibTrans" cxnId="{0047E283-B672-4A9F-8D6D-358311D6FDC8}">
      <dgm:prSet/>
      <dgm:spPr/>
      <dgm:t>
        <a:bodyPr/>
        <a:lstStyle/>
        <a:p>
          <a:endParaRPr lang="es-CO"/>
        </a:p>
      </dgm:t>
    </dgm:pt>
    <dgm:pt modelId="{45C2B55A-E97C-4532-B1C0-911172B9580E}" type="pres">
      <dgm:prSet presAssocID="{8480DC4D-376C-421E-9967-15E3F6605018}" presName="linear" presStyleCnt="0">
        <dgm:presLayoutVars>
          <dgm:animLvl val="lvl"/>
          <dgm:resizeHandles val="exact"/>
        </dgm:presLayoutVars>
      </dgm:prSet>
      <dgm:spPr/>
      <dgm:t>
        <a:bodyPr/>
        <a:lstStyle/>
        <a:p>
          <a:endParaRPr lang="es-CO"/>
        </a:p>
      </dgm:t>
    </dgm:pt>
    <dgm:pt modelId="{04058D54-68FD-4928-886E-114389A75FEE}" type="pres">
      <dgm:prSet presAssocID="{C020250C-F1C5-48C8-88A5-9AC4381BEF17}" presName="parentText" presStyleLbl="node1" presStyleIdx="0" presStyleCnt="1" custScaleX="59751" custScaleY="254789" custLinFactNeighborX="21875" custLinFactNeighborY="7582">
        <dgm:presLayoutVars>
          <dgm:chMax val="0"/>
          <dgm:bulletEnabled val="1"/>
        </dgm:presLayoutVars>
      </dgm:prSet>
      <dgm:spPr/>
      <dgm:t>
        <a:bodyPr/>
        <a:lstStyle/>
        <a:p>
          <a:endParaRPr lang="es-CO"/>
        </a:p>
      </dgm:t>
    </dgm:pt>
  </dgm:ptLst>
  <dgm:cxnLst>
    <dgm:cxn modelId="{0047E283-B672-4A9F-8D6D-358311D6FDC8}" srcId="{8480DC4D-376C-421E-9967-15E3F6605018}" destId="{C020250C-F1C5-48C8-88A5-9AC4381BEF17}" srcOrd="0" destOrd="0" parTransId="{DB88264F-6072-4595-932A-317FC8E0F5E1}" sibTransId="{B128BE4B-A8D0-4590-8C0A-9B8014584991}"/>
    <dgm:cxn modelId="{432EA51E-5F95-47EB-A0B2-F07335003B1F}" type="presOf" srcId="{C020250C-F1C5-48C8-88A5-9AC4381BEF17}" destId="{04058D54-68FD-4928-886E-114389A75FEE}" srcOrd="0" destOrd="0" presId="urn:microsoft.com/office/officeart/2005/8/layout/vList2"/>
    <dgm:cxn modelId="{02EA2B15-D077-4AA4-95BC-5314E8C95B9E}" type="presOf" srcId="{8480DC4D-376C-421E-9967-15E3F6605018}" destId="{45C2B55A-E97C-4532-B1C0-911172B9580E}" srcOrd="0" destOrd="0" presId="urn:microsoft.com/office/officeart/2005/8/layout/vList2"/>
    <dgm:cxn modelId="{AB763457-1FE8-4850-B843-9E4F99E1591A}" type="presParOf" srcId="{45C2B55A-E97C-4532-B1C0-911172B9580E}" destId="{04058D54-68FD-4928-886E-114389A75FEE}"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258D4C-4C53-4778-8017-D18C951C108A}"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8FC99ADF-26DD-4673-81D7-F6706982945F}">
      <dgm:prSet custT="1"/>
      <dgm:spPr>
        <a:solidFill>
          <a:schemeClr val="accent2"/>
        </a:solidFill>
      </dgm:spPr>
      <dgm:t>
        <a:bodyPr/>
        <a:lstStyle/>
        <a:p>
          <a:pPr rtl="0"/>
          <a:r>
            <a:rPr lang="es-CO" sz="1800" b="1" dirty="0" smtClean="0"/>
            <a:t>El poeta y el naturalista pueden decir mucho sobre la naturaleza, pero es el cristiano el que más goza de la belleza de la tierra porque reconoce que es la obra de su Padre y percibe su amor en la flor, en el arbusto y en el árbol. Nadie puede apreciar plenamente el significado del monte y del valle, del río y del mar, si no puede reconocerlos como la expresión del amor de Dios para el hombre.</a:t>
          </a:r>
          <a:endParaRPr lang="es-CO" sz="1800" b="1" dirty="0"/>
        </a:p>
      </dgm:t>
    </dgm:pt>
    <dgm:pt modelId="{469019F7-9E73-4804-8616-EECD2588B7D8}" type="parTrans" cxnId="{4AA0810F-9AB3-4F3F-A576-9E0CC3AB9BB8}">
      <dgm:prSet/>
      <dgm:spPr/>
      <dgm:t>
        <a:bodyPr/>
        <a:lstStyle/>
        <a:p>
          <a:endParaRPr lang="es-CO"/>
        </a:p>
      </dgm:t>
    </dgm:pt>
    <dgm:pt modelId="{0636117D-6CD8-4B18-83CE-731F406C78DB}" type="sibTrans" cxnId="{4AA0810F-9AB3-4F3F-A576-9E0CC3AB9BB8}">
      <dgm:prSet/>
      <dgm:spPr/>
      <dgm:t>
        <a:bodyPr/>
        <a:lstStyle/>
        <a:p>
          <a:endParaRPr lang="es-CO"/>
        </a:p>
      </dgm:t>
    </dgm:pt>
    <dgm:pt modelId="{D9B60AC1-94F6-4630-A98D-C57C0A627A46}">
      <dgm:prSet custT="1"/>
      <dgm:spPr>
        <a:solidFill>
          <a:schemeClr val="accent2"/>
        </a:solidFill>
      </dgm:spPr>
      <dgm:t>
        <a:bodyPr/>
        <a:lstStyle/>
        <a:p>
          <a:pPr rtl="0"/>
          <a:r>
            <a:rPr lang="es-CO" sz="1600" b="1" dirty="0" smtClean="0"/>
            <a:t>Dios nos habla mediante sus obras providenciales por la influencia de su Espíritu en el corazón. En los acontecimientos que nos rodean y en los cambios que diariamente se efectúan a nuestro alrededor, podemos encontrar preciosas lecciones si nuestros corazones están abiertos para discernirlas. El salmista trazando la obra de la Providencia divina dijo: "De la misericordia de Jehová está llena la tierra". (</a:t>
          </a:r>
          <a:r>
            <a:rPr lang="es-CO" sz="1600" b="1" u="sng" dirty="0" smtClean="0">
              <a:solidFill>
                <a:schemeClr val="tx1"/>
              </a:solidFill>
            </a:rPr>
            <a:t>Salmos 33:5</a:t>
          </a:r>
          <a:r>
            <a:rPr lang="es-CO" sz="1600" b="1" dirty="0" smtClean="0"/>
            <a:t>). "¿Quién es sabio y guardará estas cosas, y entenderá las misericordias de Jehová?«</a:t>
          </a:r>
        </a:p>
        <a:p>
          <a:pPr rtl="0"/>
          <a:r>
            <a:rPr lang="es-CO" sz="1600" b="1" dirty="0" smtClean="0"/>
            <a:t> (</a:t>
          </a:r>
          <a:r>
            <a:rPr lang="es-CO" sz="2000" b="1" u="sng" dirty="0" smtClean="0"/>
            <a:t>Salmos 107:43</a:t>
          </a:r>
          <a:r>
            <a:rPr lang="es-CO" sz="1600" b="1" dirty="0" smtClean="0"/>
            <a:t>).</a:t>
          </a:r>
          <a:endParaRPr lang="es-CO" sz="1600" b="1" dirty="0"/>
        </a:p>
      </dgm:t>
    </dgm:pt>
    <dgm:pt modelId="{52A296BE-FAE7-48FF-ACD8-428A175B4D1F}" type="parTrans" cxnId="{8F24D564-0D2E-4CD5-9453-6917C355B3C0}">
      <dgm:prSet/>
      <dgm:spPr/>
      <dgm:t>
        <a:bodyPr/>
        <a:lstStyle/>
        <a:p>
          <a:endParaRPr lang="es-CO"/>
        </a:p>
      </dgm:t>
    </dgm:pt>
    <dgm:pt modelId="{5425BC34-7455-4CF9-B4D8-7D7DDA8FC76D}" type="sibTrans" cxnId="{8F24D564-0D2E-4CD5-9453-6917C355B3C0}">
      <dgm:prSet/>
      <dgm:spPr/>
      <dgm:t>
        <a:bodyPr/>
        <a:lstStyle/>
        <a:p>
          <a:endParaRPr lang="es-CO"/>
        </a:p>
      </dgm:t>
    </dgm:pt>
    <dgm:pt modelId="{8A587F72-310B-4FC6-B6B5-34F3F8BC4F29}" type="pres">
      <dgm:prSet presAssocID="{41258D4C-4C53-4778-8017-D18C951C108A}" presName="Name0" presStyleCnt="0">
        <dgm:presLayoutVars>
          <dgm:dir/>
          <dgm:resizeHandles val="exact"/>
        </dgm:presLayoutVars>
      </dgm:prSet>
      <dgm:spPr/>
      <dgm:t>
        <a:bodyPr/>
        <a:lstStyle/>
        <a:p>
          <a:endParaRPr lang="es-CO"/>
        </a:p>
      </dgm:t>
    </dgm:pt>
    <dgm:pt modelId="{419D0B7A-5A52-48BF-BC3E-C5CA7153FD06}" type="pres">
      <dgm:prSet presAssocID="{41258D4C-4C53-4778-8017-D18C951C108A}" presName="fgShape" presStyleLbl="fgShp" presStyleIdx="0" presStyleCnt="1" custLinFactNeighborX="-407" custLinFactNeighborY="51942"/>
      <dgm:spPr>
        <a:solidFill>
          <a:srgbClr val="002060"/>
        </a:solidFill>
        <a:scene3d>
          <a:camera prst="orthographicFront"/>
          <a:lightRig rig="threePt" dir="t"/>
        </a:scene3d>
        <a:sp3d>
          <a:bevelT w="165100" prst="coolSlant"/>
        </a:sp3d>
      </dgm:spPr>
    </dgm:pt>
    <dgm:pt modelId="{2B08F358-2371-4E5A-965B-037142B3CEB7}" type="pres">
      <dgm:prSet presAssocID="{41258D4C-4C53-4778-8017-D18C951C108A}" presName="linComp" presStyleCnt="0"/>
      <dgm:spPr/>
    </dgm:pt>
    <dgm:pt modelId="{F89E1664-5C4D-4A35-B07C-4B5775F57FAC}" type="pres">
      <dgm:prSet presAssocID="{8FC99ADF-26DD-4673-81D7-F6706982945F}" presName="compNode" presStyleCnt="0"/>
      <dgm:spPr/>
    </dgm:pt>
    <dgm:pt modelId="{D299D624-6A2D-4F86-B1D1-64A12A91022B}" type="pres">
      <dgm:prSet presAssocID="{8FC99ADF-26DD-4673-81D7-F6706982945F}" presName="bkgdShape" presStyleLbl="node1" presStyleIdx="0" presStyleCnt="2"/>
      <dgm:spPr/>
      <dgm:t>
        <a:bodyPr/>
        <a:lstStyle/>
        <a:p>
          <a:endParaRPr lang="es-CO"/>
        </a:p>
      </dgm:t>
    </dgm:pt>
    <dgm:pt modelId="{03B9BDEC-72A4-487C-AFC5-11D4065241E1}" type="pres">
      <dgm:prSet presAssocID="{8FC99ADF-26DD-4673-81D7-F6706982945F}" presName="nodeTx" presStyleLbl="node1" presStyleIdx="0" presStyleCnt="2">
        <dgm:presLayoutVars>
          <dgm:bulletEnabled val="1"/>
        </dgm:presLayoutVars>
      </dgm:prSet>
      <dgm:spPr/>
      <dgm:t>
        <a:bodyPr/>
        <a:lstStyle/>
        <a:p>
          <a:endParaRPr lang="es-CO"/>
        </a:p>
      </dgm:t>
    </dgm:pt>
    <dgm:pt modelId="{85089882-3063-40F4-9D94-44366086CECC}" type="pres">
      <dgm:prSet presAssocID="{8FC99ADF-26DD-4673-81D7-F6706982945F}" presName="invisiNode" presStyleLbl="node1" presStyleIdx="0" presStyleCnt="2"/>
      <dgm:spPr/>
    </dgm:pt>
    <dgm:pt modelId="{DB6126A2-01FB-40BB-B8E6-CD1CF872AE01}" type="pres">
      <dgm:prSet presAssocID="{8FC99ADF-26DD-4673-81D7-F6706982945F}" presName="imagNode" presStyleLbl="fgImgPlace1" presStyleIdx="0" presStyleCnt="2" custScaleX="194654" custLinFactNeighborX="-521" custLinFactNeighborY="-21895"/>
      <dgm:spPr>
        <a:blipFill rotWithShape="1">
          <a:blip xmlns:r="http://schemas.openxmlformats.org/officeDocument/2006/relationships" r:embed="rId1"/>
          <a:stretch>
            <a:fillRect/>
          </a:stretch>
        </a:blipFill>
      </dgm:spPr>
    </dgm:pt>
    <dgm:pt modelId="{8F4A3550-0DF8-4574-B695-C1A89739DD9A}" type="pres">
      <dgm:prSet presAssocID="{0636117D-6CD8-4B18-83CE-731F406C78DB}" presName="sibTrans" presStyleLbl="sibTrans2D1" presStyleIdx="0" presStyleCnt="0"/>
      <dgm:spPr/>
      <dgm:t>
        <a:bodyPr/>
        <a:lstStyle/>
        <a:p>
          <a:endParaRPr lang="es-CO"/>
        </a:p>
      </dgm:t>
    </dgm:pt>
    <dgm:pt modelId="{BD4B634C-0A44-4758-87CD-86248EC748F9}" type="pres">
      <dgm:prSet presAssocID="{D9B60AC1-94F6-4630-A98D-C57C0A627A46}" presName="compNode" presStyleCnt="0"/>
      <dgm:spPr/>
    </dgm:pt>
    <dgm:pt modelId="{35D88FB9-C169-484B-9443-5C241815C344}" type="pres">
      <dgm:prSet presAssocID="{D9B60AC1-94F6-4630-A98D-C57C0A627A46}" presName="bkgdShape" presStyleLbl="node1" presStyleIdx="1" presStyleCnt="2"/>
      <dgm:spPr/>
      <dgm:t>
        <a:bodyPr/>
        <a:lstStyle/>
        <a:p>
          <a:endParaRPr lang="es-CO"/>
        </a:p>
      </dgm:t>
    </dgm:pt>
    <dgm:pt modelId="{6EF59B85-D23E-4B3C-96E8-7AD3E81A696D}" type="pres">
      <dgm:prSet presAssocID="{D9B60AC1-94F6-4630-A98D-C57C0A627A46}" presName="nodeTx" presStyleLbl="node1" presStyleIdx="1" presStyleCnt="2">
        <dgm:presLayoutVars>
          <dgm:bulletEnabled val="1"/>
        </dgm:presLayoutVars>
      </dgm:prSet>
      <dgm:spPr/>
      <dgm:t>
        <a:bodyPr/>
        <a:lstStyle/>
        <a:p>
          <a:endParaRPr lang="es-CO"/>
        </a:p>
      </dgm:t>
    </dgm:pt>
    <dgm:pt modelId="{17719D6C-8E27-41CA-A088-45D05076F9C5}" type="pres">
      <dgm:prSet presAssocID="{D9B60AC1-94F6-4630-A98D-C57C0A627A46}" presName="invisiNode" presStyleLbl="node1" presStyleIdx="1" presStyleCnt="2"/>
      <dgm:spPr/>
    </dgm:pt>
    <dgm:pt modelId="{49D485EF-10B1-4445-B8B8-9C7370C762FD}" type="pres">
      <dgm:prSet presAssocID="{D9B60AC1-94F6-4630-A98D-C57C0A627A46}" presName="imagNode" presStyleLbl="fgImgPlace1" presStyleIdx="1" presStyleCnt="2" custScaleX="186900" custLinFactNeighborX="-4159" custLinFactNeighborY="-21895"/>
      <dgm:spPr>
        <a:blipFill rotWithShape="1">
          <a:blip xmlns:r="http://schemas.openxmlformats.org/officeDocument/2006/relationships" r:embed="rId2"/>
          <a:stretch>
            <a:fillRect/>
          </a:stretch>
        </a:blipFill>
      </dgm:spPr>
    </dgm:pt>
  </dgm:ptLst>
  <dgm:cxnLst>
    <dgm:cxn modelId="{590172BA-E850-48F1-A210-F1FF0F403679}" type="presOf" srcId="{8FC99ADF-26DD-4673-81D7-F6706982945F}" destId="{03B9BDEC-72A4-487C-AFC5-11D4065241E1}" srcOrd="1" destOrd="0" presId="urn:microsoft.com/office/officeart/2005/8/layout/hList7"/>
    <dgm:cxn modelId="{4AA0810F-9AB3-4F3F-A576-9E0CC3AB9BB8}" srcId="{41258D4C-4C53-4778-8017-D18C951C108A}" destId="{8FC99ADF-26DD-4673-81D7-F6706982945F}" srcOrd="0" destOrd="0" parTransId="{469019F7-9E73-4804-8616-EECD2588B7D8}" sibTransId="{0636117D-6CD8-4B18-83CE-731F406C78DB}"/>
    <dgm:cxn modelId="{18F86F3C-6955-4BA5-97FA-19A297D78FF1}" type="presOf" srcId="{D9B60AC1-94F6-4630-A98D-C57C0A627A46}" destId="{35D88FB9-C169-484B-9443-5C241815C344}" srcOrd="0" destOrd="0" presId="urn:microsoft.com/office/officeart/2005/8/layout/hList7"/>
    <dgm:cxn modelId="{23AA67D8-12D0-4ED6-9C1B-45484A57E024}" type="presOf" srcId="{D9B60AC1-94F6-4630-A98D-C57C0A627A46}" destId="{6EF59B85-D23E-4B3C-96E8-7AD3E81A696D}" srcOrd="1" destOrd="0" presId="urn:microsoft.com/office/officeart/2005/8/layout/hList7"/>
    <dgm:cxn modelId="{8F24D564-0D2E-4CD5-9453-6917C355B3C0}" srcId="{41258D4C-4C53-4778-8017-D18C951C108A}" destId="{D9B60AC1-94F6-4630-A98D-C57C0A627A46}" srcOrd="1" destOrd="0" parTransId="{52A296BE-FAE7-48FF-ACD8-428A175B4D1F}" sibTransId="{5425BC34-7455-4CF9-B4D8-7D7DDA8FC76D}"/>
    <dgm:cxn modelId="{8E221E26-0076-4F5F-B6CB-7952C1489700}" type="presOf" srcId="{0636117D-6CD8-4B18-83CE-731F406C78DB}" destId="{8F4A3550-0DF8-4574-B695-C1A89739DD9A}" srcOrd="0" destOrd="0" presId="urn:microsoft.com/office/officeart/2005/8/layout/hList7"/>
    <dgm:cxn modelId="{B7B5DD0E-9C8F-4E17-B870-E21D5FA305F4}" type="presOf" srcId="{41258D4C-4C53-4778-8017-D18C951C108A}" destId="{8A587F72-310B-4FC6-B6B5-34F3F8BC4F29}" srcOrd="0" destOrd="0" presId="urn:microsoft.com/office/officeart/2005/8/layout/hList7"/>
    <dgm:cxn modelId="{3C0A6388-E084-425F-B64F-4A7A40F82024}" type="presOf" srcId="{8FC99ADF-26DD-4673-81D7-F6706982945F}" destId="{D299D624-6A2D-4F86-B1D1-64A12A91022B}" srcOrd="0" destOrd="0" presId="urn:microsoft.com/office/officeart/2005/8/layout/hList7"/>
    <dgm:cxn modelId="{FF4B92ED-C8DC-449A-A45B-B002335DD62D}" type="presParOf" srcId="{8A587F72-310B-4FC6-B6B5-34F3F8BC4F29}" destId="{419D0B7A-5A52-48BF-BC3E-C5CA7153FD06}" srcOrd="0" destOrd="0" presId="urn:microsoft.com/office/officeart/2005/8/layout/hList7"/>
    <dgm:cxn modelId="{18883123-BB82-407A-8623-8112E8E19314}" type="presParOf" srcId="{8A587F72-310B-4FC6-B6B5-34F3F8BC4F29}" destId="{2B08F358-2371-4E5A-965B-037142B3CEB7}" srcOrd="1" destOrd="0" presId="urn:microsoft.com/office/officeart/2005/8/layout/hList7"/>
    <dgm:cxn modelId="{E0199CED-32DB-431A-B889-6D54DE1B3147}" type="presParOf" srcId="{2B08F358-2371-4E5A-965B-037142B3CEB7}" destId="{F89E1664-5C4D-4A35-B07C-4B5775F57FAC}" srcOrd="0" destOrd="0" presId="urn:microsoft.com/office/officeart/2005/8/layout/hList7"/>
    <dgm:cxn modelId="{CF2EB8BB-A649-4565-83BF-6D24B1120655}" type="presParOf" srcId="{F89E1664-5C4D-4A35-B07C-4B5775F57FAC}" destId="{D299D624-6A2D-4F86-B1D1-64A12A91022B}" srcOrd="0" destOrd="0" presId="urn:microsoft.com/office/officeart/2005/8/layout/hList7"/>
    <dgm:cxn modelId="{254F17BB-20FA-4DF8-A07F-60E84D3817C7}" type="presParOf" srcId="{F89E1664-5C4D-4A35-B07C-4B5775F57FAC}" destId="{03B9BDEC-72A4-487C-AFC5-11D4065241E1}" srcOrd="1" destOrd="0" presId="urn:microsoft.com/office/officeart/2005/8/layout/hList7"/>
    <dgm:cxn modelId="{A4701762-51EA-49FA-8A28-877CDB85D142}" type="presParOf" srcId="{F89E1664-5C4D-4A35-B07C-4B5775F57FAC}" destId="{85089882-3063-40F4-9D94-44366086CECC}" srcOrd="2" destOrd="0" presId="urn:microsoft.com/office/officeart/2005/8/layout/hList7"/>
    <dgm:cxn modelId="{05F4CEB2-7C50-46D7-856D-2FB8700B1007}" type="presParOf" srcId="{F89E1664-5C4D-4A35-B07C-4B5775F57FAC}" destId="{DB6126A2-01FB-40BB-B8E6-CD1CF872AE01}" srcOrd="3" destOrd="0" presId="urn:microsoft.com/office/officeart/2005/8/layout/hList7"/>
    <dgm:cxn modelId="{7B06A139-F605-412D-9FE4-4E886E13CA6B}" type="presParOf" srcId="{2B08F358-2371-4E5A-965B-037142B3CEB7}" destId="{8F4A3550-0DF8-4574-B695-C1A89739DD9A}" srcOrd="1" destOrd="0" presId="urn:microsoft.com/office/officeart/2005/8/layout/hList7"/>
    <dgm:cxn modelId="{952C09B3-2A85-4154-97EB-382BF8157EA3}" type="presParOf" srcId="{2B08F358-2371-4E5A-965B-037142B3CEB7}" destId="{BD4B634C-0A44-4758-87CD-86248EC748F9}" srcOrd="2" destOrd="0" presId="urn:microsoft.com/office/officeart/2005/8/layout/hList7"/>
    <dgm:cxn modelId="{92477970-73A0-4FCC-BAB4-DCEC24045F08}" type="presParOf" srcId="{BD4B634C-0A44-4758-87CD-86248EC748F9}" destId="{35D88FB9-C169-484B-9443-5C241815C344}" srcOrd="0" destOrd="0" presId="urn:microsoft.com/office/officeart/2005/8/layout/hList7"/>
    <dgm:cxn modelId="{3D2B8185-75C3-469B-8775-0A88E105E43C}" type="presParOf" srcId="{BD4B634C-0A44-4758-87CD-86248EC748F9}" destId="{6EF59B85-D23E-4B3C-96E8-7AD3E81A696D}" srcOrd="1" destOrd="0" presId="urn:microsoft.com/office/officeart/2005/8/layout/hList7"/>
    <dgm:cxn modelId="{15874A69-C4C1-4CC7-991D-2BD07311C9E9}" type="presParOf" srcId="{BD4B634C-0A44-4758-87CD-86248EC748F9}" destId="{17719D6C-8E27-41CA-A088-45D05076F9C5}" srcOrd="2" destOrd="0" presId="urn:microsoft.com/office/officeart/2005/8/layout/hList7"/>
    <dgm:cxn modelId="{0CA0E1A8-68F8-4BD7-B4D0-4AA2527959D7}" type="presParOf" srcId="{BD4B634C-0A44-4758-87CD-86248EC748F9}" destId="{49D485EF-10B1-4445-B8B8-9C7370C762FD}"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F5715F9-57B0-4478-80F6-88F662EC9A5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9590B6D7-9554-488D-94A4-B51994B7EF69}">
      <dgm:prSet custT="1"/>
      <dgm:spPr>
        <a:solidFill>
          <a:srgbClr val="002060"/>
        </a:solidFill>
      </dgm:spPr>
      <dgm:t>
        <a:bodyPr/>
        <a:lstStyle/>
        <a:p>
          <a:pPr rtl="0"/>
          <a:r>
            <a:rPr lang="es-CO" sz="2400" dirty="0" smtClean="0"/>
            <a:t>Dios nos habla también mediante su Palabra. En ella encontramos la más clara revelación de su carácter, de su trato con los hombres y de la gran obra de la redención. Ella nos presenta la historia de los patriarcas y profetas y de otros santos hombres de la antigüedad. </a:t>
          </a:r>
          <a:endParaRPr lang="es-CO" sz="2400" dirty="0"/>
        </a:p>
      </dgm:t>
    </dgm:pt>
    <dgm:pt modelId="{765FA08E-5521-4706-86B4-EE65E055B2C4}" type="parTrans" cxnId="{03931F96-1D81-4EA4-928B-72D32D4C7E43}">
      <dgm:prSet/>
      <dgm:spPr/>
      <dgm:t>
        <a:bodyPr/>
        <a:lstStyle/>
        <a:p>
          <a:endParaRPr lang="es-CO"/>
        </a:p>
      </dgm:t>
    </dgm:pt>
    <dgm:pt modelId="{1F1C3CE6-A8F4-439A-B61A-EBFC9D9DA161}" type="sibTrans" cxnId="{03931F96-1D81-4EA4-928B-72D32D4C7E43}">
      <dgm:prSet/>
      <dgm:spPr/>
      <dgm:t>
        <a:bodyPr/>
        <a:lstStyle/>
        <a:p>
          <a:endParaRPr lang="es-CO"/>
        </a:p>
      </dgm:t>
    </dgm:pt>
    <dgm:pt modelId="{79407D6B-4E06-4EDD-BCFA-9096C2D772CF}">
      <dgm:prSet custT="1"/>
      <dgm:spPr>
        <a:solidFill>
          <a:srgbClr val="002060"/>
        </a:solidFill>
      </dgm:spPr>
      <dgm:t>
        <a:bodyPr/>
        <a:lstStyle/>
        <a:p>
          <a:pPr rtl="0"/>
          <a:r>
            <a:rPr lang="es-CO" sz="2000" b="1" dirty="0" smtClean="0"/>
            <a:t>Ellos eran hombres sujetos "a pasiones semejantes a las nuestras (</a:t>
          </a:r>
          <a:r>
            <a:rPr lang="es-CO" sz="2000" b="1" u="sng" dirty="0" smtClean="0"/>
            <a:t>Santiago 5:17</a:t>
          </a:r>
          <a:r>
            <a:rPr lang="es-CO" sz="2000" b="1" dirty="0" smtClean="0"/>
            <a:t>); pero vemos como lucharon con el desánimo como nosotros luchamos, como cayeron bajo tentaciones, como hemos caído nosotros; ;y como cobrando nuevo valor se levantaron y vencieron por la gracia d odios. Así se nos anima a hacer nuestro esfuerzo para alcanzar la justicia</a:t>
          </a:r>
          <a:r>
            <a:rPr lang="es-CO" sz="2000" dirty="0" smtClean="0"/>
            <a:t>. </a:t>
          </a:r>
          <a:endParaRPr lang="es-CO" sz="2000" dirty="0"/>
        </a:p>
      </dgm:t>
    </dgm:pt>
    <dgm:pt modelId="{448F2EC1-B0CC-4ECF-AC62-06CC84A8E2BA}" type="parTrans" cxnId="{22FEA161-FCD0-482C-A35F-05F41A4EE49B}">
      <dgm:prSet/>
      <dgm:spPr/>
      <dgm:t>
        <a:bodyPr/>
        <a:lstStyle/>
        <a:p>
          <a:endParaRPr lang="es-CO"/>
        </a:p>
      </dgm:t>
    </dgm:pt>
    <dgm:pt modelId="{4DAF65A0-0050-4184-B919-C53A087B6B6F}" type="sibTrans" cxnId="{22FEA161-FCD0-482C-A35F-05F41A4EE49B}">
      <dgm:prSet/>
      <dgm:spPr/>
      <dgm:t>
        <a:bodyPr/>
        <a:lstStyle/>
        <a:p>
          <a:endParaRPr lang="es-CO"/>
        </a:p>
      </dgm:t>
    </dgm:pt>
    <dgm:pt modelId="{EF6B185B-C327-4805-B7FC-18F78E41179C}" type="pres">
      <dgm:prSet presAssocID="{EF5715F9-57B0-4478-80F6-88F662EC9A5B}" presName="Name0" presStyleCnt="0">
        <dgm:presLayoutVars>
          <dgm:dir/>
          <dgm:resizeHandles val="exact"/>
        </dgm:presLayoutVars>
      </dgm:prSet>
      <dgm:spPr/>
      <dgm:t>
        <a:bodyPr/>
        <a:lstStyle/>
        <a:p>
          <a:endParaRPr lang="es-CO"/>
        </a:p>
      </dgm:t>
    </dgm:pt>
    <dgm:pt modelId="{582E5FB2-B570-4824-8ADE-8FECF167A472}" type="pres">
      <dgm:prSet presAssocID="{EF5715F9-57B0-4478-80F6-88F662EC9A5B}" presName="fgShape" presStyleLbl="fgShp" presStyleIdx="0" presStyleCnt="1" custLinFactNeighborX="-407" custLinFactNeighborY="31373"/>
      <dgm:spPr>
        <a:solidFill>
          <a:srgbClr val="C00000"/>
        </a:solidFill>
        <a:scene3d>
          <a:camera prst="orthographicFront"/>
          <a:lightRig rig="threePt" dir="t"/>
        </a:scene3d>
        <a:sp3d>
          <a:bevelT w="165100" prst="coolSlant"/>
        </a:sp3d>
      </dgm:spPr>
    </dgm:pt>
    <dgm:pt modelId="{90FD3115-15FC-41BF-8542-A25CE784A272}" type="pres">
      <dgm:prSet presAssocID="{EF5715F9-57B0-4478-80F6-88F662EC9A5B}" presName="linComp" presStyleCnt="0"/>
      <dgm:spPr/>
    </dgm:pt>
    <dgm:pt modelId="{1BFE5B68-0E06-495A-9EBC-D05FBE41EE40}" type="pres">
      <dgm:prSet presAssocID="{9590B6D7-9554-488D-94A4-B51994B7EF69}" presName="compNode" presStyleCnt="0"/>
      <dgm:spPr/>
    </dgm:pt>
    <dgm:pt modelId="{C86E4907-9F2D-4343-9DA8-2F9BE9EA1DA8}" type="pres">
      <dgm:prSet presAssocID="{9590B6D7-9554-488D-94A4-B51994B7EF69}" presName="bkgdShape" presStyleLbl="node1" presStyleIdx="0" presStyleCnt="2" custLinFactNeighborX="168"/>
      <dgm:spPr/>
      <dgm:t>
        <a:bodyPr/>
        <a:lstStyle/>
        <a:p>
          <a:endParaRPr lang="es-CO"/>
        </a:p>
      </dgm:t>
    </dgm:pt>
    <dgm:pt modelId="{500A889E-6724-4EA1-BA86-1F8F73AF0A49}" type="pres">
      <dgm:prSet presAssocID="{9590B6D7-9554-488D-94A4-B51994B7EF69}" presName="nodeTx" presStyleLbl="node1" presStyleIdx="0" presStyleCnt="2">
        <dgm:presLayoutVars>
          <dgm:bulletEnabled val="1"/>
        </dgm:presLayoutVars>
      </dgm:prSet>
      <dgm:spPr/>
      <dgm:t>
        <a:bodyPr/>
        <a:lstStyle/>
        <a:p>
          <a:endParaRPr lang="es-CO"/>
        </a:p>
      </dgm:t>
    </dgm:pt>
    <dgm:pt modelId="{5D9C9681-4E27-4709-A334-CEE76D5949DD}" type="pres">
      <dgm:prSet presAssocID="{9590B6D7-9554-488D-94A4-B51994B7EF69}" presName="invisiNode" presStyleLbl="node1" presStyleIdx="0" presStyleCnt="2"/>
      <dgm:spPr/>
    </dgm:pt>
    <dgm:pt modelId="{A4D67CF2-6479-4D03-A585-82A25B7B386D}" type="pres">
      <dgm:prSet presAssocID="{9590B6D7-9554-488D-94A4-B51994B7EF69}" presName="imagNode" presStyleLbl="fgImgPlace1" presStyleIdx="0" presStyleCnt="2" custScaleX="182635" custLinFactNeighborX="430" custLinFactNeighborY="-14485"/>
      <dgm:spPr>
        <a:blipFill rotWithShape="1">
          <a:blip xmlns:r="http://schemas.openxmlformats.org/officeDocument/2006/relationships" r:embed="rId1"/>
          <a:stretch>
            <a:fillRect/>
          </a:stretch>
        </a:blipFill>
      </dgm:spPr>
    </dgm:pt>
    <dgm:pt modelId="{37DEC8B5-FB04-41D0-9853-82AA0081C600}" type="pres">
      <dgm:prSet presAssocID="{1F1C3CE6-A8F4-439A-B61A-EBFC9D9DA161}" presName="sibTrans" presStyleLbl="sibTrans2D1" presStyleIdx="0" presStyleCnt="0"/>
      <dgm:spPr/>
      <dgm:t>
        <a:bodyPr/>
        <a:lstStyle/>
        <a:p>
          <a:endParaRPr lang="es-CO"/>
        </a:p>
      </dgm:t>
    </dgm:pt>
    <dgm:pt modelId="{642479B1-AF79-4348-860F-FDE33D047EE3}" type="pres">
      <dgm:prSet presAssocID="{79407D6B-4E06-4EDD-BCFA-9096C2D772CF}" presName="compNode" presStyleCnt="0"/>
      <dgm:spPr/>
    </dgm:pt>
    <dgm:pt modelId="{5FE842E7-9832-4E88-B931-9DF3DA0ADD13}" type="pres">
      <dgm:prSet presAssocID="{79407D6B-4E06-4EDD-BCFA-9096C2D772CF}" presName="bkgdShape" presStyleLbl="node1" presStyleIdx="1" presStyleCnt="2"/>
      <dgm:spPr/>
      <dgm:t>
        <a:bodyPr/>
        <a:lstStyle/>
        <a:p>
          <a:endParaRPr lang="es-CO"/>
        </a:p>
      </dgm:t>
    </dgm:pt>
    <dgm:pt modelId="{468EADD2-CAD4-442A-B8A1-B506F6EADADB}" type="pres">
      <dgm:prSet presAssocID="{79407D6B-4E06-4EDD-BCFA-9096C2D772CF}" presName="nodeTx" presStyleLbl="node1" presStyleIdx="1" presStyleCnt="2">
        <dgm:presLayoutVars>
          <dgm:bulletEnabled val="1"/>
        </dgm:presLayoutVars>
      </dgm:prSet>
      <dgm:spPr/>
      <dgm:t>
        <a:bodyPr/>
        <a:lstStyle/>
        <a:p>
          <a:endParaRPr lang="es-CO"/>
        </a:p>
      </dgm:t>
    </dgm:pt>
    <dgm:pt modelId="{1D6C7B23-A7DF-487D-9103-47A2EC2C3A89}" type="pres">
      <dgm:prSet presAssocID="{79407D6B-4E06-4EDD-BCFA-9096C2D772CF}" presName="invisiNode" presStyleLbl="node1" presStyleIdx="1" presStyleCnt="2"/>
      <dgm:spPr/>
    </dgm:pt>
    <dgm:pt modelId="{DF8FA0F0-3412-4AB2-AC3C-D176EF70671E}" type="pres">
      <dgm:prSet presAssocID="{79407D6B-4E06-4EDD-BCFA-9096C2D772CF}" presName="imagNode" presStyleLbl="fgImgPlace1" presStyleIdx="1" presStyleCnt="2" custScaleX="182635" custLinFactNeighborX="-2885" custLinFactNeighborY="-14485"/>
      <dgm:spPr>
        <a:blipFill rotWithShape="1">
          <a:blip xmlns:r="http://schemas.openxmlformats.org/officeDocument/2006/relationships" r:embed="rId2"/>
          <a:stretch>
            <a:fillRect/>
          </a:stretch>
        </a:blipFill>
      </dgm:spPr>
    </dgm:pt>
  </dgm:ptLst>
  <dgm:cxnLst>
    <dgm:cxn modelId="{287E208C-53A0-4FAB-BD1A-4B06D07BE097}" type="presOf" srcId="{EF5715F9-57B0-4478-80F6-88F662EC9A5B}" destId="{EF6B185B-C327-4805-B7FC-18F78E41179C}" srcOrd="0" destOrd="0" presId="urn:microsoft.com/office/officeart/2005/8/layout/hList7"/>
    <dgm:cxn modelId="{22FEA161-FCD0-482C-A35F-05F41A4EE49B}" srcId="{EF5715F9-57B0-4478-80F6-88F662EC9A5B}" destId="{79407D6B-4E06-4EDD-BCFA-9096C2D772CF}" srcOrd="1" destOrd="0" parTransId="{448F2EC1-B0CC-4ECF-AC62-06CC84A8E2BA}" sibTransId="{4DAF65A0-0050-4184-B919-C53A087B6B6F}"/>
    <dgm:cxn modelId="{B2260F91-E6D1-441C-B3C8-B9A5555F31F6}" type="presOf" srcId="{9590B6D7-9554-488D-94A4-B51994B7EF69}" destId="{C86E4907-9F2D-4343-9DA8-2F9BE9EA1DA8}" srcOrd="0" destOrd="0" presId="urn:microsoft.com/office/officeart/2005/8/layout/hList7"/>
    <dgm:cxn modelId="{03931F96-1D81-4EA4-928B-72D32D4C7E43}" srcId="{EF5715F9-57B0-4478-80F6-88F662EC9A5B}" destId="{9590B6D7-9554-488D-94A4-B51994B7EF69}" srcOrd="0" destOrd="0" parTransId="{765FA08E-5521-4706-86B4-EE65E055B2C4}" sibTransId="{1F1C3CE6-A8F4-439A-B61A-EBFC9D9DA161}"/>
    <dgm:cxn modelId="{49396AC0-D906-4846-B081-B0087C939BF5}" type="presOf" srcId="{9590B6D7-9554-488D-94A4-B51994B7EF69}" destId="{500A889E-6724-4EA1-BA86-1F8F73AF0A49}" srcOrd="1" destOrd="0" presId="urn:microsoft.com/office/officeart/2005/8/layout/hList7"/>
    <dgm:cxn modelId="{A920E7AA-FFCA-4924-A1CE-FD3A8C34546E}" type="presOf" srcId="{1F1C3CE6-A8F4-439A-B61A-EBFC9D9DA161}" destId="{37DEC8B5-FB04-41D0-9853-82AA0081C600}" srcOrd="0" destOrd="0" presId="urn:microsoft.com/office/officeart/2005/8/layout/hList7"/>
    <dgm:cxn modelId="{2FBD98D6-AE15-4356-AB29-123A1A9717D3}" type="presOf" srcId="{79407D6B-4E06-4EDD-BCFA-9096C2D772CF}" destId="{5FE842E7-9832-4E88-B931-9DF3DA0ADD13}" srcOrd="0" destOrd="0" presId="urn:microsoft.com/office/officeart/2005/8/layout/hList7"/>
    <dgm:cxn modelId="{22B994A9-4875-46FE-B7E3-B8ECD81C0766}" type="presOf" srcId="{79407D6B-4E06-4EDD-BCFA-9096C2D772CF}" destId="{468EADD2-CAD4-442A-B8A1-B506F6EADADB}" srcOrd="1" destOrd="0" presId="urn:microsoft.com/office/officeart/2005/8/layout/hList7"/>
    <dgm:cxn modelId="{D4E8B7A8-1036-4D86-8F05-0CC2C84C5A76}" type="presParOf" srcId="{EF6B185B-C327-4805-B7FC-18F78E41179C}" destId="{582E5FB2-B570-4824-8ADE-8FECF167A472}" srcOrd="0" destOrd="0" presId="urn:microsoft.com/office/officeart/2005/8/layout/hList7"/>
    <dgm:cxn modelId="{8742F9DF-1EFF-426C-A52D-3FDABC9A12F4}" type="presParOf" srcId="{EF6B185B-C327-4805-B7FC-18F78E41179C}" destId="{90FD3115-15FC-41BF-8542-A25CE784A272}" srcOrd="1" destOrd="0" presId="urn:microsoft.com/office/officeart/2005/8/layout/hList7"/>
    <dgm:cxn modelId="{E31F27D3-3261-43E2-8722-94893635466A}" type="presParOf" srcId="{90FD3115-15FC-41BF-8542-A25CE784A272}" destId="{1BFE5B68-0E06-495A-9EBC-D05FBE41EE40}" srcOrd="0" destOrd="0" presId="urn:microsoft.com/office/officeart/2005/8/layout/hList7"/>
    <dgm:cxn modelId="{546D09C4-0F95-4135-9105-D4073754300A}" type="presParOf" srcId="{1BFE5B68-0E06-495A-9EBC-D05FBE41EE40}" destId="{C86E4907-9F2D-4343-9DA8-2F9BE9EA1DA8}" srcOrd="0" destOrd="0" presId="urn:microsoft.com/office/officeart/2005/8/layout/hList7"/>
    <dgm:cxn modelId="{37BD5047-F3A4-4B49-A5F5-9FB252CD7D87}" type="presParOf" srcId="{1BFE5B68-0E06-495A-9EBC-D05FBE41EE40}" destId="{500A889E-6724-4EA1-BA86-1F8F73AF0A49}" srcOrd="1" destOrd="0" presId="urn:microsoft.com/office/officeart/2005/8/layout/hList7"/>
    <dgm:cxn modelId="{4363AA6C-4E85-4A64-B449-0B7F076E26B8}" type="presParOf" srcId="{1BFE5B68-0E06-495A-9EBC-D05FBE41EE40}" destId="{5D9C9681-4E27-4709-A334-CEE76D5949DD}" srcOrd="2" destOrd="0" presId="urn:microsoft.com/office/officeart/2005/8/layout/hList7"/>
    <dgm:cxn modelId="{19DDD811-4D3A-4572-9B2D-AB3CCD1E9A06}" type="presParOf" srcId="{1BFE5B68-0E06-495A-9EBC-D05FBE41EE40}" destId="{A4D67CF2-6479-4D03-A585-82A25B7B386D}" srcOrd="3" destOrd="0" presId="urn:microsoft.com/office/officeart/2005/8/layout/hList7"/>
    <dgm:cxn modelId="{BAC169EF-454E-4CCE-9BD8-59DC9F70E26A}" type="presParOf" srcId="{90FD3115-15FC-41BF-8542-A25CE784A272}" destId="{37DEC8B5-FB04-41D0-9853-82AA0081C600}" srcOrd="1" destOrd="0" presId="urn:microsoft.com/office/officeart/2005/8/layout/hList7"/>
    <dgm:cxn modelId="{6A6AF4DC-F1F1-4FA0-A241-DC04C1B4E0A0}" type="presParOf" srcId="{90FD3115-15FC-41BF-8542-A25CE784A272}" destId="{642479B1-AF79-4348-860F-FDE33D047EE3}" srcOrd="2" destOrd="0" presId="urn:microsoft.com/office/officeart/2005/8/layout/hList7"/>
    <dgm:cxn modelId="{2ADC93E3-AC9A-4A4E-B461-D7C47B44C65E}" type="presParOf" srcId="{642479B1-AF79-4348-860F-FDE33D047EE3}" destId="{5FE842E7-9832-4E88-B931-9DF3DA0ADD13}" srcOrd="0" destOrd="0" presId="urn:microsoft.com/office/officeart/2005/8/layout/hList7"/>
    <dgm:cxn modelId="{44EE9BC6-6F28-4A6A-A12C-E6633006039B}" type="presParOf" srcId="{642479B1-AF79-4348-860F-FDE33D047EE3}" destId="{468EADD2-CAD4-442A-B8A1-B506F6EADADB}" srcOrd="1" destOrd="0" presId="urn:microsoft.com/office/officeart/2005/8/layout/hList7"/>
    <dgm:cxn modelId="{A0E6F332-8D40-4D4B-931D-A54A72312967}" type="presParOf" srcId="{642479B1-AF79-4348-860F-FDE33D047EE3}" destId="{1D6C7B23-A7DF-487D-9103-47A2EC2C3A89}" srcOrd="2" destOrd="0" presId="urn:microsoft.com/office/officeart/2005/8/layout/hList7"/>
    <dgm:cxn modelId="{EEAA7253-439E-4E56-98C6-67E22096B7BC}" type="presParOf" srcId="{642479B1-AF79-4348-860F-FDE33D047EE3}" destId="{DF8FA0F0-3412-4AB2-AC3C-D176EF70671E}"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91F3256-79D5-4098-AA9B-0BCE7F11394E}"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C7F51F8C-EC30-49FE-ADF9-5966ECFCA454}">
      <dgm:prSet custT="1"/>
      <dgm:spPr>
        <a:solidFill>
          <a:schemeClr val="accent4">
            <a:lumMod val="50000"/>
          </a:schemeClr>
        </a:solidFill>
      </dgm:spPr>
      <dgm:t>
        <a:bodyPr/>
        <a:lstStyle/>
        <a:p>
          <a:pPr rtl="0"/>
          <a:r>
            <a:rPr lang="es-CO" sz="2000" b="1" dirty="0" smtClean="0"/>
            <a:t>Llenad vuestro corazón de las palabras de Dios. Ellas son el agua viva que apaga vuestra quemante sed. Son el pan vivo que descendió del cielo. Jesús declaró: "Si no coméis la carne del Hijo del Hombre, y bebéis su sangre, no tenéis vida en vosotros." Y los explicó diciendo:</a:t>
          </a:r>
          <a:endParaRPr lang="es-CO" sz="2000" b="1" dirty="0"/>
        </a:p>
      </dgm:t>
    </dgm:pt>
    <dgm:pt modelId="{38062977-6823-4B73-A166-58227D6BFABC}" type="parTrans" cxnId="{9BA32DC9-E563-42BF-A52F-5AD74481FC70}">
      <dgm:prSet/>
      <dgm:spPr/>
      <dgm:t>
        <a:bodyPr/>
        <a:lstStyle/>
        <a:p>
          <a:endParaRPr lang="es-CO"/>
        </a:p>
      </dgm:t>
    </dgm:pt>
    <dgm:pt modelId="{2599C61E-DBC4-49E1-9857-93069954B067}" type="sibTrans" cxnId="{9BA32DC9-E563-42BF-A52F-5AD74481FC70}">
      <dgm:prSet/>
      <dgm:spPr/>
      <dgm:t>
        <a:bodyPr/>
        <a:lstStyle/>
        <a:p>
          <a:endParaRPr lang="es-CO"/>
        </a:p>
      </dgm:t>
    </dgm:pt>
    <dgm:pt modelId="{A17EBD3E-B3AF-4994-AD64-09D6FA8DC459}">
      <dgm:prSet custT="1"/>
      <dgm:spPr>
        <a:solidFill>
          <a:schemeClr val="accent4">
            <a:lumMod val="50000"/>
          </a:schemeClr>
        </a:solidFill>
      </dgm:spPr>
      <dgm:t>
        <a:bodyPr/>
        <a:lstStyle/>
        <a:p>
          <a:pPr rtl="0"/>
          <a:r>
            <a:rPr lang="es-CO" sz="1700" dirty="0" smtClean="0"/>
            <a:t>"</a:t>
          </a:r>
          <a:r>
            <a:rPr lang="es-CO" sz="2000" b="1" dirty="0" smtClean="0"/>
            <a:t>Las palabras que yo os he hablado son espíritu y son vida." (Juan 6:53, 63). Nuestros cuerpos se desarrollan según lo que comemos o bebemos y así como sucede en las cosas naturales sucede en las espirituales; lo que meditamos es lo que da tono y vigor a nuestra naturaleza espiritual.</a:t>
          </a:r>
          <a:endParaRPr lang="es-CO" sz="2000" b="1" dirty="0"/>
        </a:p>
      </dgm:t>
    </dgm:pt>
    <dgm:pt modelId="{2802B401-D7EB-4AD7-822B-35E8AA54D741}" type="parTrans" cxnId="{FD13F593-C96E-4FFA-AA84-DBD202A6C24B}">
      <dgm:prSet/>
      <dgm:spPr/>
      <dgm:t>
        <a:bodyPr/>
        <a:lstStyle/>
        <a:p>
          <a:endParaRPr lang="es-CO"/>
        </a:p>
      </dgm:t>
    </dgm:pt>
    <dgm:pt modelId="{A3671038-AC0F-47DF-B321-747E1EE3DAC3}" type="sibTrans" cxnId="{FD13F593-C96E-4FFA-AA84-DBD202A6C24B}">
      <dgm:prSet/>
      <dgm:spPr/>
      <dgm:t>
        <a:bodyPr/>
        <a:lstStyle/>
        <a:p>
          <a:endParaRPr lang="es-CO"/>
        </a:p>
      </dgm:t>
    </dgm:pt>
    <dgm:pt modelId="{B06E85D7-923A-4230-BA1C-D9EC3D0AF176}" type="pres">
      <dgm:prSet presAssocID="{291F3256-79D5-4098-AA9B-0BCE7F11394E}" presName="Name0" presStyleCnt="0">
        <dgm:presLayoutVars>
          <dgm:dir/>
          <dgm:resizeHandles val="exact"/>
        </dgm:presLayoutVars>
      </dgm:prSet>
      <dgm:spPr/>
      <dgm:t>
        <a:bodyPr/>
        <a:lstStyle/>
        <a:p>
          <a:endParaRPr lang="es-CO"/>
        </a:p>
      </dgm:t>
    </dgm:pt>
    <dgm:pt modelId="{869FCF03-4AFE-4A58-A9F8-AD8234288BCD}" type="pres">
      <dgm:prSet presAssocID="{291F3256-79D5-4098-AA9B-0BCE7F11394E}" presName="fgShape" presStyleLbl="fgShp" presStyleIdx="0" presStyleCnt="1" custLinFactNeighborX="-407" custLinFactNeighborY="26121"/>
      <dgm:spPr>
        <a:solidFill>
          <a:srgbClr val="FFC000"/>
        </a:solidFill>
        <a:scene3d>
          <a:camera prst="orthographicFront"/>
          <a:lightRig rig="threePt" dir="t"/>
        </a:scene3d>
        <a:sp3d>
          <a:bevelT w="165100" prst="coolSlant"/>
        </a:sp3d>
      </dgm:spPr>
    </dgm:pt>
    <dgm:pt modelId="{79ECBC22-2968-4503-816D-F26AE4A3275D}" type="pres">
      <dgm:prSet presAssocID="{291F3256-79D5-4098-AA9B-0BCE7F11394E}" presName="linComp" presStyleCnt="0"/>
      <dgm:spPr/>
    </dgm:pt>
    <dgm:pt modelId="{A45E0339-34CA-40A5-92F2-AF91AFBB2C8F}" type="pres">
      <dgm:prSet presAssocID="{C7F51F8C-EC30-49FE-ADF9-5966ECFCA454}" presName="compNode" presStyleCnt="0"/>
      <dgm:spPr/>
    </dgm:pt>
    <dgm:pt modelId="{AED5123E-3F8E-4E22-8D88-28DC5C3DDAA8}" type="pres">
      <dgm:prSet presAssocID="{C7F51F8C-EC30-49FE-ADF9-5966ECFCA454}" presName="bkgdShape" presStyleLbl="node1" presStyleIdx="0" presStyleCnt="2"/>
      <dgm:spPr/>
      <dgm:t>
        <a:bodyPr/>
        <a:lstStyle/>
        <a:p>
          <a:endParaRPr lang="es-CO"/>
        </a:p>
      </dgm:t>
    </dgm:pt>
    <dgm:pt modelId="{F37AC7E3-4DE7-49CE-9B3A-17025A2A979F}" type="pres">
      <dgm:prSet presAssocID="{C7F51F8C-EC30-49FE-ADF9-5966ECFCA454}" presName="nodeTx" presStyleLbl="node1" presStyleIdx="0" presStyleCnt="2">
        <dgm:presLayoutVars>
          <dgm:bulletEnabled val="1"/>
        </dgm:presLayoutVars>
      </dgm:prSet>
      <dgm:spPr/>
      <dgm:t>
        <a:bodyPr/>
        <a:lstStyle/>
        <a:p>
          <a:endParaRPr lang="es-CO"/>
        </a:p>
      </dgm:t>
    </dgm:pt>
    <dgm:pt modelId="{D31C6FB2-4E12-4D5F-8D9C-9F35AA452013}" type="pres">
      <dgm:prSet presAssocID="{C7F51F8C-EC30-49FE-ADF9-5966ECFCA454}" presName="invisiNode" presStyleLbl="node1" presStyleIdx="0" presStyleCnt="2"/>
      <dgm:spPr/>
    </dgm:pt>
    <dgm:pt modelId="{5295EFD6-D364-4924-822B-AD8843F689A0}" type="pres">
      <dgm:prSet presAssocID="{C7F51F8C-EC30-49FE-ADF9-5966ECFCA454}" presName="imagNode" presStyleLbl="fgImgPlace1" presStyleIdx="0" presStyleCnt="2" custScaleX="208556" custLinFactNeighborX="-521" custLinFactNeighborY="-18018"/>
      <dgm:spPr>
        <a:blipFill rotWithShape="1">
          <a:blip xmlns:r="http://schemas.openxmlformats.org/officeDocument/2006/relationships" r:embed="rId1"/>
          <a:stretch>
            <a:fillRect/>
          </a:stretch>
        </a:blipFill>
      </dgm:spPr>
    </dgm:pt>
    <dgm:pt modelId="{6CC9F99A-6D43-4062-9765-1C2D709001E6}" type="pres">
      <dgm:prSet presAssocID="{2599C61E-DBC4-49E1-9857-93069954B067}" presName="sibTrans" presStyleLbl="sibTrans2D1" presStyleIdx="0" presStyleCnt="0"/>
      <dgm:spPr/>
      <dgm:t>
        <a:bodyPr/>
        <a:lstStyle/>
        <a:p>
          <a:endParaRPr lang="es-CO"/>
        </a:p>
      </dgm:t>
    </dgm:pt>
    <dgm:pt modelId="{93D392E3-B367-4746-A2D6-E81545BADD06}" type="pres">
      <dgm:prSet presAssocID="{A17EBD3E-B3AF-4994-AD64-09D6FA8DC459}" presName="compNode" presStyleCnt="0"/>
      <dgm:spPr/>
    </dgm:pt>
    <dgm:pt modelId="{BD664754-B854-411E-8CF4-5C1D15967A63}" type="pres">
      <dgm:prSet presAssocID="{A17EBD3E-B3AF-4994-AD64-09D6FA8DC459}" presName="bkgdShape" presStyleLbl="node1" presStyleIdx="1" presStyleCnt="2"/>
      <dgm:spPr/>
      <dgm:t>
        <a:bodyPr/>
        <a:lstStyle/>
        <a:p>
          <a:endParaRPr lang="es-CO"/>
        </a:p>
      </dgm:t>
    </dgm:pt>
    <dgm:pt modelId="{BA3062EA-3E02-4678-ABFC-8C187E97A8EB}" type="pres">
      <dgm:prSet presAssocID="{A17EBD3E-B3AF-4994-AD64-09D6FA8DC459}" presName="nodeTx" presStyleLbl="node1" presStyleIdx="1" presStyleCnt="2">
        <dgm:presLayoutVars>
          <dgm:bulletEnabled val="1"/>
        </dgm:presLayoutVars>
      </dgm:prSet>
      <dgm:spPr/>
      <dgm:t>
        <a:bodyPr/>
        <a:lstStyle/>
        <a:p>
          <a:endParaRPr lang="es-CO"/>
        </a:p>
      </dgm:t>
    </dgm:pt>
    <dgm:pt modelId="{F4297844-8549-44DA-860E-2D0896D04B81}" type="pres">
      <dgm:prSet presAssocID="{A17EBD3E-B3AF-4994-AD64-09D6FA8DC459}" presName="invisiNode" presStyleLbl="node1" presStyleIdx="1" presStyleCnt="2"/>
      <dgm:spPr/>
    </dgm:pt>
    <dgm:pt modelId="{9397E28E-245A-4DD3-9D8D-3BA94708FCE9}" type="pres">
      <dgm:prSet presAssocID="{A17EBD3E-B3AF-4994-AD64-09D6FA8DC459}" presName="imagNode" presStyleLbl="fgImgPlace1" presStyleIdx="1" presStyleCnt="2" custScaleX="212706" custLinFactNeighborX="3595" custLinFactNeighborY="-18018"/>
      <dgm:spPr>
        <a:blipFill rotWithShape="1">
          <a:blip xmlns:r="http://schemas.openxmlformats.org/officeDocument/2006/relationships" r:embed="rId2"/>
          <a:stretch>
            <a:fillRect/>
          </a:stretch>
        </a:blipFill>
      </dgm:spPr>
    </dgm:pt>
  </dgm:ptLst>
  <dgm:cxnLst>
    <dgm:cxn modelId="{24B5F317-2C24-4AD9-9588-7F6D1BFE21F3}" type="presOf" srcId="{A17EBD3E-B3AF-4994-AD64-09D6FA8DC459}" destId="{BD664754-B854-411E-8CF4-5C1D15967A63}" srcOrd="0" destOrd="0" presId="urn:microsoft.com/office/officeart/2005/8/layout/hList7"/>
    <dgm:cxn modelId="{47D3BFFE-79E7-4C85-9AA2-9D21CCD6EBBF}" type="presOf" srcId="{A17EBD3E-B3AF-4994-AD64-09D6FA8DC459}" destId="{BA3062EA-3E02-4678-ABFC-8C187E97A8EB}" srcOrd="1" destOrd="0" presId="urn:microsoft.com/office/officeart/2005/8/layout/hList7"/>
    <dgm:cxn modelId="{BDDE8C15-8289-4622-A450-34B17B77EF3B}" type="presOf" srcId="{2599C61E-DBC4-49E1-9857-93069954B067}" destId="{6CC9F99A-6D43-4062-9765-1C2D709001E6}" srcOrd="0" destOrd="0" presId="urn:microsoft.com/office/officeart/2005/8/layout/hList7"/>
    <dgm:cxn modelId="{970E21A4-554D-4743-964B-5D84D56121DF}" type="presOf" srcId="{291F3256-79D5-4098-AA9B-0BCE7F11394E}" destId="{B06E85D7-923A-4230-BA1C-D9EC3D0AF176}" srcOrd="0" destOrd="0" presId="urn:microsoft.com/office/officeart/2005/8/layout/hList7"/>
    <dgm:cxn modelId="{ECB2ECA9-7AA3-4AF6-9570-785A5B737AA7}" type="presOf" srcId="{C7F51F8C-EC30-49FE-ADF9-5966ECFCA454}" destId="{F37AC7E3-4DE7-49CE-9B3A-17025A2A979F}" srcOrd="1" destOrd="0" presId="urn:microsoft.com/office/officeart/2005/8/layout/hList7"/>
    <dgm:cxn modelId="{FD13F593-C96E-4FFA-AA84-DBD202A6C24B}" srcId="{291F3256-79D5-4098-AA9B-0BCE7F11394E}" destId="{A17EBD3E-B3AF-4994-AD64-09D6FA8DC459}" srcOrd="1" destOrd="0" parTransId="{2802B401-D7EB-4AD7-822B-35E8AA54D741}" sibTransId="{A3671038-AC0F-47DF-B321-747E1EE3DAC3}"/>
    <dgm:cxn modelId="{9BA32DC9-E563-42BF-A52F-5AD74481FC70}" srcId="{291F3256-79D5-4098-AA9B-0BCE7F11394E}" destId="{C7F51F8C-EC30-49FE-ADF9-5966ECFCA454}" srcOrd="0" destOrd="0" parTransId="{38062977-6823-4B73-A166-58227D6BFABC}" sibTransId="{2599C61E-DBC4-49E1-9857-93069954B067}"/>
    <dgm:cxn modelId="{357F1177-5B55-4ADD-B807-BAE5EC67FE56}" type="presOf" srcId="{C7F51F8C-EC30-49FE-ADF9-5966ECFCA454}" destId="{AED5123E-3F8E-4E22-8D88-28DC5C3DDAA8}" srcOrd="0" destOrd="0" presId="urn:microsoft.com/office/officeart/2005/8/layout/hList7"/>
    <dgm:cxn modelId="{EFC8EF19-CFBD-4383-8C2B-1D65C1D786E1}" type="presParOf" srcId="{B06E85D7-923A-4230-BA1C-D9EC3D0AF176}" destId="{869FCF03-4AFE-4A58-A9F8-AD8234288BCD}" srcOrd="0" destOrd="0" presId="urn:microsoft.com/office/officeart/2005/8/layout/hList7"/>
    <dgm:cxn modelId="{46300A03-8ABF-4F09-95FB-2349C80E4B0C}" type="presParOf" srcId="{B06E85D7-923A-4230-BA1C-D9EC3D0AF176}" destId="{79ECBC22-2968-4503-816D-F26AE4A3275D}" srcOrd="1" destOrd="0" presId="urn:microsoft.com/office/officeart/2005/8/layout/hList7"/>
    <dgm:cxn modelId="{E4DE71AB-579C-415A-86F7-E39960EE876E}" type="presParOf" srcId="{79ECBC22-2968-4503-816D-F26AE4A3275D}" destId="{A45E0339-34CA-40A5-92F2-AF91AFBB2C8F}" srcOrd="0" destOrd="0" presId="urn:microsoft.com/office/officeart/2005/8/layout/hList7"/>
    <dgm:cxn modelId="{95BE7347-0345-4F4D-8738-41BA6E09D02C}" type="presParOf" srcId="{A45E0339-34CA-40A5-92F2-AF91AFBB2C8F}" destId="{AED5123E-3F8E-4E22-8D88-28DC5C3DDAA8}" srcOrd="0" destOrd="0" presId="urn:microsoft.com/office/officeart/2005/8/layout/hList7"/>
    <dgm:cxn modelId="{6DE04473-F2CD-4C03-B272-57FDC23CE78F}" type="presParOf" srcId="{A45E0339-34CA-40A5-92F2-AF91AFBB2C8F}" destId="{F37AC7E3-4DE7-49CE-9B3A-17025A2A979F}" srcOrd="1" destOrd="0" presId="urn:microsoft.com/office/officeart/2005/8/layout/hList7"/>
    <dgm:cxn modelId="{998CCD9E-B97C-477C-A747-B57F3F4263E8}" type="presParOf" srcId="{A45E0339-34CA-40A5-92F2-AF91AFBB2C8F}" destId="{D31C6FB2-4E12-4D5F-8D9C-9F35AA452013}" srcOrd="2" destOrd="0" presId="urn:microsoft.com/office/officeart/2005/8/layout/hList7"/>
    <dgm:cxn modelId="{E1D83493-1630-43DF-B4EE-DD12FA18597E}" type="presParOf" srcId="{A45E0339-34CA-40A5-92F2-AF91AFBB2C8F}" destId="{5295EFD6-D364-4924-822B-AD8843F689A0}" srcOrd="3" destOrd="0" presId="urn:microsoft.com/office/officeart/2005/8/layout/hList7"/>
    <dgm:cxn modelId="{DBD6234C-24D0-4DE0-BA49-A7444483990C}" type="presParOf" srcId="{79ECBC22-2968-4503-816D-F26AE4A3275D}" destId="{6CC9F99A-6D43-4062-9765-1C2D709001E6}" srcOrd="1" destOrd="0" presId="urn:microsoft.com/office/officeart/2005/8/layout/hList7"/>
    <dgm:cxn modelId="{A9FB21B4-0D02-4C7B-ACB8-CE6769B5303C}" type="presParOf" srcId="{79ECBC22-2968-4503-816D-F26AE4A3275D}" destId="{93D392E3-B367-4746-A2D6-E81545BADD06}" srcOrd="2" destOrd="0" presId="urn:microsoft.com/office/officeart/2005/8/layout/hList7"/>
    <dgm:cxn modelId="{BC988DA0-29B0-4984-9426-2909B456AD70}" type="presParOf" srcId="{93D392E3-B367-4746-A2D6-E81545BADD06}" destId="{BD664754-B854-411E-8CF4-5C1D15967A63}" srcOrd="0" destOrd="0" presId="urn:microsoft.com/office/officeart/2005/8/layout/hList7"/>
    <dgm:cxn modelId="{610A6D7B-C806-4390-96EA-17BDBDE196F8}" type="presParOf" srcId="{93D392E3-B367-4746-A2D6-E81545BADD06}" destId="{BA3062EA-3E02-4678-ABFC-8C187E97A8EB}" srcOrd="1" destOrd="0" presId="urn:microsoft.com/office/officeart/2005/8/layout/hList7"/>
    <dgm:cxn modelId="{4E2C362C-88BF-4364-AA3D-D8AD7E81E2AF}" type="presParOf" srcId="{93D392E3-B367-4746-A2D6-E81545BADD06}" destId="{F4297844-8549-44DA-860E-2D0896D04B81}" srcOrd="2" destOrd="0" presId="urn:microsoft.com/office/officeart/2005/8/layout/hList7"/>
    <dgm:cxn modelId="{66065CA6-1C83-483C-903A-466E746D8F29}" type="presParOf" srcId="{93D392E3-B367-4746-A2D6-E81545BADD06}" destId="{9397E28E-245A-4DD3-9D8D-3BA94708FCE9}"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B457B5F-5A0E-4E78-B149-B2BE7FD626B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B0016A55-A769-4A95-A7F7-31AC68B16BED}">
      <dgm:prSet/>
      <dgm:spPr/>
      <dgm:t>
        <a:bodyPr/>
        <a:lstStyle/>
        <a:p>
          <a:pPr rtl="0"/>
          <a:r>
            <a:rPr lang="es-CO" b="1" dirty="0" smtClean="0"/>
            <a:t>Si meditamos en la perfección del Salvador desearemos ser completamente transformados ;y renovados a la imagen de su pureza. </a:t>
          </a:r>
        </a:p>
        <a:p>
          <a:pPr rtl="0"/>
          <a:r>
            <a:rPr lang="es-CO" b="1" dirty="0" smtClean="0">
              <a:solidFill>
                <a:srgbClr val="FF0000"/>
              </a:solidFill>
            </a:rPr>
            <a:t>Nuestra alma tendrá hambre y sed de ser como Aquel a quien adoramos. </a:t>
          </a:r>
        </a:p>
        <a:p>
          <a:pPr rtl="0"/>
          <a:r>
            <a:rPr lang="es-CO" b="1" dirty="0" smtClean="0"/>
            <a:t>Mientras más concentramos nuestros pensamientos en Cristo, más hablaremos de él a otros y lo representaremos ante el mundo.</a:t>
          </a:r>
          <a:endParaRPr lang="es-CO" b="1" dirty="0"/>
        </a:p>
      </dgm:t>
    </dgm:pt>
    <dgm:pt modelId="{5E1AFEFE-CB05-48A4-8BE6-5B5587695672}" type="parTrans" cxnId="{E4B75287-9892-4A70-9192-F453826EF539}">
      <dgm:prSet/>
      <dgm:spPr/>
      <dgm:t>
        <a:bodyPr/>
        <a:lstStyle/>
        <a:p>
          <a:endParaRPr lang="es-CO"/>
        </a:p>
      </dgm:t>
    </dgm:pt>
    <dgm:pt modelId="{7B1A6FF7-0015-425C-8461-CAC761A948D9}" type="sibTrans" cxnId="{E4B75287-9892-4A70-9192-F453826EF539}">
      <dgm:prSet/>
      <dgm:spPr/>
      <dgm:t>
        <a:bodyPr/>
        <a:lstStyle/>
        <a:p>
          <a:endParaRPr lang="es-CO"/>
        </a:p>
      </dgm:t>
    </dgm:pt>
    <dgm:pt modelId="{1A06075A-DA23-41A4-BABE-178B9D709EA3}">
      <dgm:prSet/>
      <dgm:spPr/>
      <dgm:t>
        <a:bodyPr/>
        <a:lstStyle/>
        <a:p>
          <a:pPr algn="ctr" rtl="0"/>
          <a:r>
            <a:rPr lang="es-CO" dirty="0" smtClean="0"/>
            <a:t>La Biblia no fue escrita sólo para el hombre erudito; al contrario, fue destinada a la gente común. Las grandes verdades necesarias para la salvación están presentadas con tanta claridad como la luz del medio día; y nadie equivocará el camino excepto aquellos que sigan su propio juicio en lugar de la voluntad de Dios revelada tan claramente.</a:t>
          </a:r>
          <a:endParaRPr lang="es-CO" dirty="0"/>
        </a:p>
      </dgm:t>
    </dgm:pt>
    <dgm:pt modelId="{204E79E6-6FEF-4E0B-80EE-183E7C217410}" type="parTrans" cxnId="{9BD4090C-0502-48F0-8E70-2651671EF0C0}">
      <dgm:prSet/>
      <dgm:spPr/>
      <dgm:t>
        <a:bodyPr/>
        <a:lstStyle/>
        <a:p>
          <a:endParaRPr lang="es-CO"/>
        </a:p>
      </dgm:t>
    </dgm:pt>
    <dgm:pt modelId="{E5521FF0-962A-4674-8E91-776C7FA4ECE8}" type="sibTrans" cxnId="{9BD4090C-0502-48F0-8E70-2651671EF0C0}">
      <dgm:prSet/>
      <dgm:spPr/>
      <dgm:t>
        <a:bodyPr/>
        <a:lstStyle/>
        <a:p>
          <a:endParaRPr lang="es-CO"/>
        </a:p>
      </dgm:t>
    </dgm:pt>
    <dgm:pt modelId="{B76AB77C-DAD0-40C3-8D7F-7288DBA728F6}" type="pres">
      <dgm:prSet presAssocID="{9B457B5F-5A0E-4E78-B149-B2BE7FD626BB}" presName="Name0" presStyleCnt="0">
        <dgm:presLayoutVars>
          <dgm:chMax val="7"/>
          <dgm:dir/>
          <dgm:animLvl val="lvl"/>
          <dgm:resizeHandles val="exact"/>
        </dgm:presLayoutVars>
      </dgm:prSet>
      <dgm:spPr/>
      <dgm:t>
        <a:bodyPr/>
        <a:lstStyle/>
        <a:p>
          <a:endParaRPr lang="es-CO"/>
        </a:p>
      </dgm:t>
    </dgm:pt>
    <dgm:pt modelId="{1FF68AB1-1005-435C-A8CB-E684128F372E}" type="pres">
      <dgm:prSet presAssocID="{B0016A55-A769-4A95-A7F7-31AC68B16BED}" presName="circle1" presStyleLbl="node1" presStyleIdx="0" presStyleCnt="1"/>
      <dgm:spPr>
        <a:blipFill rotWithShape="0">
          <a:blip xmlns:r="http://schemas.openxmlformats.org/officeDocument/2006/relationships" r:embed="rId1"/>
          <a:stretch>
            <a:fillRect/>
          </a:stretch>
        </a:blipFill>
      </dgm:spPr>
    </dgm:pt>
    <dgm:pt modelId="{991FC92C-CADB-423B-BAA6-DA61BC59C5EC}" type="pres">
      <dgm:prSet presAssocID="{B0016A55-A769-4A95-A7F7-31AC68B16BED}" presName="space" presStyleCnt="0"/>
      <dgm:spPr/>
    </dgm:pt>
    <dgm:pt modelId="{EF728FD1-723D-43FB-AFB4-F5D251AC1AD8}" type="pres">
      <dgm:prSet presAssocID="{B0016A55-A769-4A95-A7F7-31AC68B16BED}" presName="rect1" presStyleLbl="alignAcc1" presStyleIdx="0" presStyleCnt="1"/>
      <dgm:spPr/>
      <dgm:t>
        <a:bodyPr/>
        <a:lstStyle/>
        <a:p>
          <a:endParaRPr lang="es-CO"/>
        </a:p>
      </dgm:t>
    </dgm:pt>
    <dgm:pt modelId="{D2346162-3BD3-4E16-A285-929364ADB47D}" type="pres">
      <dgm:prSet presAssocID="{B0016A55-A769-4A95-A7F7-31AC68B16BED}" presName="rect1ParTx" presStyleLbl="alignAcc1" presStyleIdx="0" presStyleCnt="1">
        <dgm:presLayoutVars>
          <dgm:chMax val="1"/>
          <dgm:bulletEnabled val="1"/>
        </dgm:presLayoutVars>
      </dgm:prSet>
      <dgm:spPr/>
      <dgm:t>
        <a:bodyPr/>
        <a:lstStyle/>
        <a:p>
          <a:endParaRPr lang="es-CO"/>
        </a:p>
      </dgm:t>
    </dgm:pt>
    <dgm:pt modelId="{C13CEF13-BE5B-454B-9AF9-44198DBB4BB5}" type="pres">
      <dgm:prSet presAssocID="{B0016A55-A769-4A95-A7F7-31AC68B16BED}" presName="rect1ChTx" presStyleLbl="alignAcc1" presStyleIdx="0" presStyleCnt="1">
        <dgm:presLayoutVars>
          <dgm:bulletEnabled val="1"/>
        </dgm:presLayoutVars>
      </dgm:prSet>
      <dgm:spPr/>
      <dgm:t>
        <a:bodyPr/>
        <a:lstStyle/>
        <a:p>
          <a:endParaRPr lang="es-CO"/>
        </a:p>
      </dgm:t>
    </dgm:pt>
  </dgm:ptLst>
  <dgm:cxnLst>
    <dgm:cxn modelId="{E4B75287-9892-4A70-9192-F453826EF539}" srcId="{9B457B5F-5A0E-4E78-B149-B2BE7FD626BB}" destId="{B0016A55-A769-4A95-A7F7-31AC68B16BED}" srcOrd="0" destOrd="0" parTransId="{5E1AFEFE-CB05-48A4-8BE6-5B5587695672}" sibTransId="{7B1A6FF7-0015-425C-8461-CAC761A948D9}"/>
    <dgm:cxn modelId="{37B13048-0CE6-4681-94E6-EF94F343CE80}" type="presOf" srcId="{9B457B5F-5A0E-4E78-B149-B2BE7FD626BB}" destId="{B76AB77C-DAD0-40C3-8D7F-7288DBA728F6}" srcOrd="0" destOrd="0" presId="urn:microsoft.com/office/officeart/2005/8/layout/target3"/>
    <dgm:cxn modelId="{4235B055-ED06-415E-A2C7-0F0C47285B02}" type="presOf" srcId="{1A06075A-DA23-41A4-BABE-178B9D709EA3}" destId="{C13CEF13-BE5B-454B-9AF9-44198DBB4BB5}" srcOrd="0" destOrd="0" presId="urn:microsoft.com/office/officeart/2005/8/layout/target3"/>
    <dgm:cxn modelId="{9BD4090C-0502-48F0-8E70-2651671EF0C0}" srcId="{B0016A55-A769-4A95-A7F7-31AC68B16BED}" destId="{1A06075A-DA23-41A4-BABE-178B9D709EA3}" srcOrd="0" destOrd="0" parTransId="{204E79E6-6FEF-4E0B-80EE-183E7C217410}" sibTransId="{E5521FF0-962A-4674-8E91-776C7FA4ECE8}"/>
    <dgm:cxn modelId="{6C8DE118-343F-4BED-917F-00FFDF81C0D1}" type="presOf" srcId="{B0016A55-A769-4A95-A7F7-31AC68B16BED}" destId="{D2346162-3BD3-4E16-A285-929364ADB47D}" srcOrd="1" destOrd="0" presId="urn:microsoft.com/office/officeart/2005/8/layout/target3"/>
    <dgm:cxn modelId="{BBC97B2D-EAB3-44F2-8DF0-0B8A7313B714}" type="presOf" srcId="{B0016A55-A769-4A95-A7F7-31AC68B16BED}" destId="{EF728FD1-723D-43FB-AFB4-F5D251AC1AD8}" srcOrd="0" destOrd="0" presId="urn:microsoft.com/office/officeart/2005/8/layout/target3"/>
    <dgm:cxn modelId="{13BE1529-E171-40A6-9A85-1EEBB263D738}" type="presParOf" srcId="{B76AB77C-DAD0-40C3-8D7F-7288DBA728F6}" destId="{1FF68AB1-1005-435C-A8CB-E684128F372E}" srcOrd="0" destOrd="0" presId="urn:microsoft.com/office/officeart/2005/8/layout/target3"/>
    <dgm:cxn modelId="{2B4BD180-3135-4863-8E41-7205E6811BBF}" type="presParOf" srcId="{B76AB77C-DAD0-40C3-8D7F-7288DBA728F6}" destId="{991FC92C-CADB-423B-BAA6-DA61BC59C5EC}" srcOrd="1" destOrd="0" presId="urn:microsoft.com/office/officeart/2005/8/layout/target3"/>
    <dgm:cxn modelId="{98629B70-DE73-49E0-931F-7EE2BD402363}" type="presParOf" srcId="{B76AB77C-DAD0-40C3-8D7F-7288DBA728F6}" destId="{EF728FD1-723D-43FB-AFB4-F5D251AC1AD8}" srcOrd="2" destOrd="0" presId="urn:microsoft.com/office/officeart/2005/8/layout/target3"/>
    <dgm:cxn modelId="{7446E1A9-1F20-46A6-909E-6D9C5ABE521E}" type="presParOf" srcId="{B76AB77C-DAD0-40C3-8D7F-7288DBA728F6}" destId="{D2346162-3BD3-4E16-A285-929364ADB47D}" srcOrd="3" destOrd="0" presId="urn:microsoft.com/office/officeart/2005/8/layout/target3"/>
    <dgm:cxn modelId="{BE4D6837-0BC2-4763-B87D-A6C4BF8FBDED}" type="presParOf" srcId="{B76AB77C-DAD0-40C3-8D7F-7288DBA728F6}" destId="{C13CEF13-BE5B-454B-9AF9-44198DBB4BB5}"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B9888F5-9720-4EE4-8436-87A3769B2C43}"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705EEC84-018C-4DE3-946D-3283F305F5C6}">
      <dgm:prSet/>
      <dgm:spPr/>
      <dgm:t>
        <a:bodyPr/>
        <a:lstStyle/>
        <a:p>
          <a:pPr rtl="0"/>
          <a:r>
            <a:rPr lang="es-CO" b="1" dirty="0" smtClean="0">
              <a:solidFill>
                <a:srgbClr val="FF0000"/>
              </a:solidFill>
            </a:rPr>
            <a:t>No debemos aceptar el testimonio de ningún hombre sobre lo que las Escrituras enseñan sino que nosotros mismos debemos estudiar la Palabra de Dios</a:t>
          </a:r>
          <a:r>
            <a:rPr lang="es-CO" dirty="0" smtClean="0"/>
            <a:t>. Si permitimos que otros piensen por nosotros estropeamos energías y limitamos nuestras aptitudes. </a:t>
          </a:r>
        </a:p>
        <a:p>
          <a:pPr rtl="0"/>
          <a:endParaRPr lang="es-CO" dirty="0" smtClean="0"/>
        </a:p>
        <a:p>
          <a:pPr rtl="0"/>
          <a:r>
            <a:rPr lang="es-CO" dirty="0" smtClean="0"/>
            <a:t>Las facultades nobles de la mente se empequeñecerán por falta de ejercicio en temas propios de concentración, hasta perder el poder de penetrar el profundo significado de la Palabra de Dios. </a:t>
          </a:r>
          <a:r>
            <a:rPr lang="es-CO" b="1" dirty="0" smtClean="0">
              <a:solidFill>
                <a:srgbClr val="FF0000"/>
              </a:solidFill>
            </a:rPr>
            <a:t>La inteligencia se desarrollará si se emplea en investigar la relación de los tópicos de la Biblia, comparando versículo con versículo y lo espiritual con lo espiritual.</a:t>
          </a:r>
          <a:endParaRPr lang="es-CO" b="1" dirty="0">
            <a:solidFill>
              <a:srgbClr val="FF0000"/>
            </a:solidFill>
          </a:endParaRPr>
        </a:p>
      </dgm:t>
    </dgm:pt>
    <dgm:pt modelId="{7D58F496-B839-47B4-B6F9-2D694ECDC746}" type="parTrans" cxnId="{15E580B5-5D11-4896-B580-4EEB8706DD87}">
      <dgm:prSet/>
      <dgm:spPr/>
      <dgm:t>
        <a:bodyPr/>
        <a:lstStyle/>
        <a:p>
          <a:endParaRPr lang="es-CO"/>
        </a:p>
      </dgm:t>
    </dgm:pt>
    <dgm:pt modelId="{111E6312-10B7-48FC-B690-5AFF38E09ED3}" type="sibTrans" cxnId="{15E580B5-5D11-4896-B580-4EEB8706DD87}">
      <dgm:prSet/>
      <dgm:spPr/>
      <dgm:t>
        <a:bodyPr/>
        <a:lstStyle/>
        <a:p>
          <a:endParaRPr lang="es-CO"/>
        </a:p>
      </dgm:t>
    </dgm:pt>
    <dgm:pt modelId="{D7094541-31EA-49D6-A7B5-9B2F30FBE288}" type="pres">
      <dgm:prSet presAssocID="{AB9888F5-9720-4EE4-8436-87A3769B2C43}" presName="Name0" presStyleCnt="0">
        <dgm:presLayoutVars>
          <dgm:chMax val="7"/>
          <dgm:dir/>
          <dgm:animLvl val="lvl"/>
          <dgm:resizeHandles val="exact"/>
        </dgm:presLayoutVars>
      </dgm:prSet>
      <dgm:spPr/>
      <dgm:t>
        <a:bodyPr/>
        <a:lstStyle/>
        <a:p>
          <a:endParaRPr lang="es-CO"/>
        </a:p>
      </dgm:t>
    </dgm:pt>
    <dgm:pt modelId="{7F48DB47-FE19-4B13-A312-8E692F44C9DF}" type="pres">
      <dgm:prSet presAssocID="{705EEC84-018C-4DE3-946D-3283F305F5C6}" presName="circle1" presStyleLbl="node1" presStyleIdx="0" presStyleCnt="1" custScaleX="118519"/>
      <dgm:spPr>
        <a:blipFill rotWithShape="0">
          <a:blip xmlns:r="http://schemas.openxmlformats.org/officeDocument/2006/relationships" r:embed="rId1"/>
          <a:stretch>
            <a:fillRect/>
          </a:stretch>
        </a:blipFill>
      </dgm:spPr>
    </dgm:pt>
    <dgm:pt modelId="{5B79C318-E042-42C0-8697-033488623F0F}" type="pres">
      <dgm:prSet presAssocID="{705EEC84-018C-4DE3-946D-3283F305F5C6}" presName="space" presStyleCnt="0"/>
      <dgm:spPr/>
    </dgm:pt>
    <dgm:pt modelId="{521AB21E-AB81-4E02-BED3-F81CD8A6DE24}" type="pres">
      <dgm:prSet presAssocID="{705EEC84-018C-4DE3-946D-3283F305F5C6}" presName="rect1" presStyleLbl="alignAcc1" presStyleIdx="0" presStyleCnt="1"/>
      <dgm:spPr/>
      <dgm:t>
        <a:bodyPr/>
        <a:lstStyle/>
        <a:p>
          <a:endParaRPr lang="es-CO"/>
        </a:p>
      </dgm:t>
    </dgm:pt>
    <dgm:pt modelId="{3A6391E1-16F6-47ED-BCC6-522F6A0A83E9}" type="pres">
      <dgm:prSet presAssocID="{705EEC84-018C-4DE3-946D-3283F305F5C6}" presName="rect1ParTxNoCh" presStyleLbl="alignAcc1" presStyleIdx="0" presStyleCnt="1">
        <dgm:presLayoutVars>
          <dgm:chMax val="1"/>
          <dgm:bulletEnabled val="1"/>
        </dgm:presLayoutVars>
      </dgm:prSet>
      <dgm:spPr/>
      <dgm:t>
        <a:bodyPr/>
        <a:lstStyle/>
        <a:p>
          <a:endParaRPr lang="es-CO"/>
        </a:p>
      </dgm:t>
    </dgm:pt>
  </dgm:ptLst>
  <dgm:cxnLst>
    <dgm:cxn modelId="{E9983CB8-C215-43CC-9BD3-79603D5C3D19}" type="presOf" srcId="{705EEC84-018C-4DE3-946D-3283F305F5C6}" destId="{3A6391E1-16F6-47ED-BCC6-522F6A0A83E9}" srcOrd="1" destOrd="0" presId="urn:microsoft.com/office/officeart/2005/8/layout/target3"/>
    <dgm:cxn modelId="{15E580B5-5D11-4896-B580-4EEB8706DD87}" srcId="{AB9888F5-9720-4EE4-8436-87A3769B2C43}" destId="{705EEC84-018C-4DE3-946D-3283F305F5C6}" srcOrd="0" destOrd="0" parTransId="{7D58F496-B839-47B4-B6F9-2D694ECDC746}" sibTransId="{111E6312-10B7-48FC-B690-5AFF38E09ED3}"/>
    <dgm:cxn modelId="{4B4F2B83-F4E2-4929-A421-89E20B72FEF6}" type="presOf" srcId="{AB9888F5-9720-4EE4-8436-87A3769B2C43}" destId="{D7094541-31EA-49D6-A7B5-9B2F30FBE288}" srcOrd="0" destOrd="0" presId="urn:microsoft.com/office/officeart/2005/8/layout/target3"/>
    <dgm:cxn modelId="{E5D7A60D-E920-4E10-A919-6BD763186C3D}" type="presOf" srcId="{705EEC84-018C-4DE3-946D-3283F305F5C6}" destId="{521AB21E-AB81-4E02-BED3-F81CD8A6DE24}" srcOrd="0" destOrd="0" presId="urn:microsoft.com/office/officeart/2005/8/layout/target3"/>
    <dgm:cxn modelId="{340C50F7-6ACD-4D2F-825E-682DABBEFB66}" type="presParOf" srcId="{D7094541-31EA-49D6-A7B5-9B2F30FBE288}" destId="{7F48DB47-FE19-4B13-A312-8E692F44C9DF}" srcOrd="0" destOrd="0" presId="urn:microsoft.com/office/officeart/2005/8/layout/target3"/>
    <dgm:cxn modelId="{16ED4FFA-E096-4735-A138-3375BE583305}" type="presParOf" srcId="{D7094541-31EA-49D6-A7B5-9B2F30FBE288}" destId="{5B79C318-E042-42C0-8697-033488623F0F}" srcOrd="1" destOrd="0" presId="urn:microsoft.com/office/officeart/2005/8/layout/target3"/>
    <dgm:cxn modelId="{FC0C56BD-651B-4405-9863-4FB20A93CDDD}" type="presParOf" srcId="{D7094541-31EA-49D6-A7B5-9B2F30FBE288}" destId="{521AB21E-AB81-4E02-BED3-F81CD8A6DE24}" srcOrd="2" destOrd="0" presId="urn:microsoft.com/office/officeart/2005/8/layout/target3"/>
    <dgm:cxn modelId="{56547964-1216-4673-B2CE-535A9CC0C73F}" type="presParOf" srcId="{D7094541-31EA-49D6-A7B5-9B2F30FBE288}" destId="{3A6391E1-16F6-47ED-BCC6-522F6A0A83E9}"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B36389F-59BE-438D-8480-9E51A74B7421}"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B0BE46C4-2173-454F-BED2-021542596C06}">
      <dgm:prSet/>
      <dgm:spPr/>
      <dgm:t>
        <a:bodyPr/>
        <a:lstStyle/>
        <a:p>
          <a:pPr rtl="0"/>
          <a:r>
            <a:rPr lang="es-CO" b="1" dirty="0" smtClean="0">
              <a:solidFill>
                <a:srgbClr val="FF0000"/>
              </a:solidFill>
            </a:rPr>
            <a:t>No Hay nada mejor para fortalecer la inteligencia que el estudio de las Sagradas Escrituras. Ningún libro es tan potente para elevar los pensamientos y para dar vigor a las facultades como las grandes y ennoblecedoras verdades de la Biblia. </a:t>
          </a:r>
          <a:endParaRPr lang="es-CO" b="1" dirty="0">
            <a:solidFill>
              <a:srgbClr val="FF0000"/>
            </a:solidFill>
          </a:endParaRPr>
        </a:p>
      </dgm:t>
    </dgm:pt>
    <dgm:pt modelId="{3D2D4140-446D-406B-8CA0-A9C7B9FDDFDB}" type="parTrans" cxnId="{2EA99778-737C-4F81-95CF-15CEDA85BBAD}">
      <dgm:prSet/>
      <dgm:spPr/>
      <dgm:t>
        <a:bodyPr/>
        <a:lstStyle/>
        <a:p>
          <a:endParaRPr lang="es-CO"/>
        </a:p>
      </dgm:t>
    </dgm:pt>
    <dgm:pt modelId="{4784846F-F099-4451-9511-A1863FC3C197}" type="sibTrans" cxnId="{2EA99778-737C-4F81-95CF-15CEDA85BBAD}">
      <dgm:prSet/>
      <dgm:spPr/>
      <dgm:t>
        <a:bodyPr/>
        <a:lstStyle/>
        <a:p>
          <a:endParaRPr lang="es-CO"/>
        </a:p>
      </dgm:t>
    </dgm:pt>
    <dgm:pt modelId="{D09A9331-0F73-4D0B-A809-5BE806688030}">
      <dgm:prSet/>
      <dgm:spPr/>
      <dgm:t>
        <a:bodyPr/>
        <a:lstStyle/>
        <a:p>
          <a:pPr rtl="0"/>
          <a:r>
            <a:rPr lang="es-CO" dirty="0" smtClean="0"/>
            <a:t>Si la Palabra de Dios se estudiara como se debiera, los hombres tendrían una amplitud de pensamiento, una nobleza de carácter y una firmeza de propósito raramente vistos en estos tiempos.</a:t>
          </a:r>
          <a:endParaRPr lang="es-CO" dirty="0"/>
        </a:p>
      </dgm:t>
    </dgm:pt>
    <dgm:pt modelId="{735B7A6D-0627-4466-9871-F71AE4637AB5}" type="parTrans" cxnId="{C4508749-54B2-4878-A874-1571612C620A}">
      <dgm:prSet/>
      <dgm:spPr/>
      <dgm:t>
        <a:bodyPr/>
        <a:lstStyle/>
        <a:p>
          <a:endParaRPr lang="es-CO"/>
        </a:p>
      </dgm:t>
    </dgm:pt>
    <dgm:pt modelId="{860ACD89-EB8E-4F53-A043-B0EEB9232AC6}" type="sibTrans" cxnId="{C4508749-54B2-4878-A874-1571612C620A}">
      <dgm:prSet/>
      <dgm:spPr/>
      <dgm:t>
        <a:bodyPr/>
        <a:lstStyle/>
        <a:p>
          <a:endParaRPr lang="es-CO"/>
        </a:p>
      </dgm:t>
    </dgm:pt>
    <dgm:pt modelId="{5907AA00-6C1A-43EE-A8B8-EC7FBA4DAD36}" type="pres">
      <dgm:prSet presAssocID="{6B36389F-59BE-438D-8480-9E51A74B7421}" presName="Name0" presStyleCnt="0">
        <dgm:presLayoutVars>
          <dgm:chMax val="7"/>
          <dgm:dir/>
          <dgm:animLvl val="lvl"/>
          <dgm:resizeHandles val="exact"/>
        </dgm:presLayoutVars>
      </dgm:prSet>
      <dgm:spPr/>
      <dgm:t>
        <a:bodyPr/>
        <a:lstStyle/>
        <a:p>
          <a:endParaRPr lang="es-CO"/>
        </a:p>
      </dgm:t>
    </dgm:pt>
    <dgm:pt modelId="{4708B1D2-4706-4BE4-A7FA-195C61854B81}" type="pres">
      <dgm:prSet presAssocID="{B0BE46C4-2173-454F-BED2-021542596C06}" presName="circle1" presStyleLbl="node1" presStyleIdx="0" presStyleCnt="2"/>
      <dgm:spPr>
        <a:blipFill rotWithShape="0">
          <a:blip xmlns:r="http://schemas.openxmlformats.org/officeDocument/2006/relationships" r:embed="rId1"/>
          <a:stretch>
            <a:fillRect/>
          </a:stretch>
        </a:blipFill>
      </dgm:spPr>
    </dgm:pt>
    <dgm:pt modelId="{0C452B19-4B01-45FE-90EF-E735106559EF}" type="pres">
      <dgm:prSet presAssocID="{B0BE46C4-2173-454F-BED2-021542596C06}" presName="space" presStyleCnt="0"/>
      <dgm:spPr/>
    </dgm:pt>
    <dgm:pt modelId="{0672CC78-5304-4A4E-9AF5-7A9FABFA6BDE}" type="pres">
      <dgm:prSet presAssocID="{B0BE46C4-2173-454F-BED2-021542596C06}" presName="rect1" presStyleLbl="alignAcc1" presStyleIdx="0" presStyleCnt="2"/>
      <dgm:spPr/>
      <dgm:t>
        <a:bodyPr/>
        <a:lstStyle/>
        <a:p>
          <a:endParaRPr lang="es-CO"/>
        </a:p>
      </dgm:t>
    </dgm:pt>
    <dgm:pt modelId="{987CF675-02E8-483B-B402-CB6B9B74C78F}" type="pres">
      <dgm:prSet presAssocID="{D09A9331-0F73-4D0B-A809-5BE806688030}" presName="vertSpace2" presStyleLbl="node1" presStyleIdx="0" presStyleCnt="2"/>
      <dgm:spPr/>
    </dgm:pt>
    <dgm:pt modelId="{C09913E6-87B5-4CD4-9F8E-C12EDAE1C685}" type="pres">
      <dgm:prSet presAssocID="{D09A9331-0F73-4D0B-A809-5BE806688030}" presName="circle2" presStyleLbl="node1" presStyleIdx="1" presStyleCnt="2" custFlipHor="1" custScaleX="5265"/>
      <dgm:spPr/>
    </dgm:pt>
    <dgm:pt modelId="{D2213F63-FC86-46B0-94D8-68AFDB625FA7}" type="pres">
      <dgm:prSet presAssocID="{D09A9331-0F73-4D0B-A809-5BE806688030}" presName="rect2" presStyleLbl="alignAcc1" presStyleIdx="1" presStyleCnt="2"/>
      <dgm:spPr/>
      <dgm:t>
        <a:bodyPr/>
        <a:lstStyle/>
        <a:p>
          <a:endParaRPr lang="es-CO"/>
        </a:p>
      </dgm:t>
    </dgm:pt>
    <dgm:pt modelId="{FF945AC0-2177-466B-9167-A4EE708F64B3}" type="pres">
      <dgm:prSet presAssocID="{B0BE46C4-2173-454F-BED2-021542596C06}" presName="rect1ParTxNoCh" presStyleLbl="alignAcc1" presStyleIdx="1" presStyleCnt="2">
        <dgm:presLayoutVars>
          <dgm:chMax val="1"/>
          <dgm:bulletEnabled val="1"/>
        </dgm:presLayoutVars>
      </dgm:prSet>
      <dgm:spPr/>
      <dgm:t>
        <a:bodyPr/>
        <a:lstStyle/>
        <a:p>
          <a:endParaRPr lang="es-CO"/>
        </a:p>
      </dgm:t>
    </dgm:pt>
    <dgm:pt modelId="{881CCB64-BC78-4735-A0DC-3D162C58E65A}" type="pres">
      <dgm:prSet presAssocID="{D09A9331-0F73-4D0B-A809-5BE806688030}" presName="rect2ParTxNoCh" presStyleLbl="alignAcc1" presStyleIdx="1" presStyleCnt="2">
        <dgm:presLayoutVars>
          <dgm:chMax val="1"/>
          <dgm:bulletEnabled val="1"/>
        </dgm:presLayoutVars>
      </dgm:prSet>
      <dgm:spPr/>
      <dgm:t>
        <a:bodyPr/>
        <a:lstStyle/>
        <a:p>
          <a:endParaRPr lang="es-CO"/>
        </a:p>
      </dgm:t>
    </dgm:pt>
  </dgm:ptLst>
  <dgm:cxnLst>
    <dgm:cxn modelId="{E045D35C-3CAE-4747-A256-4643E0367A37}" type="presOf" srcId="{B0BE46C4-2173-454F-BED2-021542596C06}" destId="{0672CC78-5304-4A4E-9AF5-7A9FABFA6BDE}" srcOrd="0" destOrd="0" presId="urn:microsoft.com/office/officeart/2005/8/layout/target3"/>
    <dgm:cxn modelId="{C4508749-54B2-4878-A874-1571612C620A}" srcId="{6B36389F-59BE-438D-8480-9E51A74B7421}" destId="{D09A9331-0F73-4D0B-A809-5BE806688030}" srcOrd="1" destOrd="0" parTransId="{735B7A6D-0627-4466-9871-F71AE4637AB5}" sibTransId="{860ACD89-EB8E-4F53-A043-B0EEB9232AC6}"/>
    <dgm:cxn modelId="{4DAA23EF-1BF7-4D80-A301-AC9647C76C00}" type="presOf" srcId="{D09A9331-0F73-4D0B-A809-5BE806688030}" destId="{D2213F63-FC86-46B0-94D8-68AFDB625FA7}" srcOrd="0" destOrd="0" presId="urn:microsoft.com/office/officeart/2005/8/layout/target3"/>
    <dgm:cxn modelId="{1AEA1496-F49B-494C-B17A-31880120A0DD}" type="presOf" srcId="{B0BE46C4-2173-454F-BED2-021542596C06}" destId="{FF945AC0-2177-466B-9167-A4EE708F64B3}" srcOrd="1" destOrd="0" presId="urn:microsoft.com/office/officeart/2005/8/layout/target3"/>
    <dgm:cxn modelId="{1B76FC62-98A7-447E-B5C8-D5A2E7B45765}" type="presOf" srcId="{6B36389F-59BE-438D-8480-9E51A74B7421}" destId="{5907AA00-6C1A-43EE-A8B8-EC7FBA4DAD36}" srcOrd="0" destOrd="0" presId="urn:microsoft.com/office/officeart/2005/8/layout/target3"/>
    <dgm:cxn modelId="{3DC1BE32-3329-4563-8BA6-6EC52AE67D22}" type="presOf" srcId="{D09A9331-0F73-4D0B-A809-5BE806688030}" destId="{881CCB64-BC78-4735-A0DC-3D162C58E65A}" srcOrd="1" destOrd="0" presId="urn:microsoft.com/office/officeart/2005/8/layout/target3"/>
    <dgm:cxn modelId="{2EA99778-737C-4F81-95CF-15CEDA85BBAD}" srcId="{6B36389F-59BE-438D-8480-9E51A74B7421}" destId="{B0BE46C4-2173-454F-BED2-021542596C06}" srcOrd="0" destOrd="0" parTransId="{3D2D4140-446D-406B-8CA0-A9C7B9FDDFDB}" sibTransId="{4784846F-F099-4451-9511-A1863FC3C197}"/>
    <dgm:cxn modelId="{14E710BD-2678-4F57-8135-5195DA36F02A}" type="presParOf" srcId="{5907AA00-6C1A-43EE-A8B8-EC7FBA4DAD36}" destId="{4708B1D2-4706-4BE4-A7FA-195C61854B81}" srcOrd="0" destOrd="0" presId="urn:microsoft.com/office/officeart/2005/8/layout/target3"/>
    <dgm:cxn modelId="{342580C1-91C7-46A2-AF4C-ABAE6D06A871}" type="presParOf" srcId="{5907AA00-6C1A-43EE-A8B8-EC7FBA4DAD36}" destId="{0C452B19-4B01-45FE-90EF-E735106559EF}" srcOrd="1" destOrd="0" presId="urn:microsoft.com/office/officeart/2005/8/layout/target3"/>
    <dgm:cxn modelId="{D8358E2B-6052-483A-80C8-B042670E3F36}" type="presParOf" srcId="{5907AA00-6C1A-43EE-A8B8-EC7FBA4DAD36}" destId="{0672CC78-5304-4A4E-9AF5-7A9FABFA6BDE}" srcOrd="2" destOrd="0" presId="urn:microsoft.com/office/officeart/2005/8/layout/target3"/>
    <dgm:cxn modelId="{A28B9E10-A102-4449-AEB9-E0D7E3AECA16}" type="presParOf" srcId="{5907AA00-6C1A-43EE-A8B8-EC7FBA4DAD36}" destId="{987CF675-02E8-483B-B402-CB6B9B74C78F}" srcOrd="3" destOrd="0" presId="urn:microsoft.com/office/officeart/2005/8/layout/target3"/>
    <dgm:cxn modelId="{D38951FC-5C72-4F70-B2F4-8551AC7645C8}" type="presParOf" srcId="{5907AA00-6C1A-43EE-A8B8-EC7FBA4DAD36}" destId="{C09913E6-87B5-4CD4-9F8E-C12EDAE1C685}" srcOrd="4" destOrd="0" presId="urn:microsoft.com/office/officeart/2005/8/layout/target3"/>
    <dgm:cxn modelId="{CA49D391-3D6C-475C-8627-DA0B464B2FDA}" type="presParOf" srcId="{5907AA00-6C1A-43EE-A8B8-EC7FBA4DAD36}" destId="{D2213F63-FC86-46B0-94D8-68AFDB625FA7}" srcOrd="5" destOrd="0" presId="urn:microsoft.com/office/officeart/2005/8/layout/target3"/>
    <dgm:cxn modelId="{BB34985A-13A9-45B3-9D23-974558DE2E0F}" type="presParOf" srcId="{5907AA00-6C1A-43EE-A8B8-EC7FBA4DAD36}" destId="{FF945AC0-2177-466B-9167-A4EE708F64B3}" srcOrd="6" destOrd="0" presId="urn:microsoft.com/office/officeart/2005/8/layout/target3"/>
    <dgm:cxn modelId="{C49375AA-C87D-45EB-AADD-2C169C78BFF3}" type="presParOf" srcId="{5907AA00-6C1A-43EE-A8B8-EC7FBA4DAD36}" destId="{881CCB64-BC78-4735-A0DC-3D162C58E65A}" srcOrd="7"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2A1F11D-29FF-4A79-BDB4-B1100ED33551}"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5A3FD517-3FC1-454F-A386-87692DA4AEF9}">
      <dgm:prSet custT="1"/>
      <dgm:spPr>
        <a:solidFill>
          <a:srgbClr val="002060">
            <a:alpha val="90000"/>
          </a:srgbClr>
        </a:solidFill>
      </dgm:spPr>
      <dgm:t>
        <a:bodyPr/>
        <a:lstStyle/>
        <a:p>
          <a:pPr rtl="0"/>
          <a:r>
            <a:rPr lang="es-CO" sz="2400" b="1" dirty="0" smtClean="0">
              <a:solidFill>
                <a:schemeClr val="bg1"/>
              </a:solidFill>
            </a:rPr>
            <a:t>Se obtiene muy poco provecho de una lectura apresurada de las Escrituras. Uno puede leer toda la Biblia sin ver su belleza y comprender su profundo significado</a:t>
          </a:r>
          <a:r>
            <a:rPr lang="es-CO" sz="1800" dirty="0" smtClean="0"/>
            <a:t>. </a:t>
          </a:r>
          <a:endParaRPr lang="es-CO" sz="1800" dirty="0"/>
        </a:p>
      </dgm:t>
    </dgm:pt>
    <dgm:pt modelId="{43C1745D-F9D9-4F8A-B569-F1BAC63E77CB}" type="parTrans" cxnId="{3128C241-0D8A-41DF-B4D1-3C1AF415F49C}">
      <dgm:prSet/>
      <dgm:spPr/>
      <dgm:t>
        <a:bodyPr/>
        <a:lstStyle/>
        <a:p>
          <a:endParaRPr lang="es-CO"/>
        </a:p>
      </dgm:t>
    </dgm:pt>
    <dgm:pt modelId="{B228906D-118F-4A81-958F-357DD4387E59}" type="sibTrans" cxnId="{3128C241-0D8A-41DF-B4D1-3C1AF415F49C}">
      <dgm:prSet/>
      <dgm:spPr/>
      <dgm:t>
        <a:bodyPr/>
        <a:lstStyle/>
        <a:p>
          <a:endParaRPr lang="es-CO"/>
        </a:p>
      </dgm:t>
    </dgm:pt>
    <dgm:pt modelId="{88E7ACAB-C89C-4C47-AB6A-E5C0875B0370}">
      <dgm:prSet custT="1"/>
      <dgm:spPr>
        <a:solidFill>
          <a:schemeClr val="accent3">
            <a:lumMod val="60000"/>
            <a:lumOff val="40000"/>
            <a:alpha val="90000"/>
          </a:schemeClr>
        </a:solidFill>
      </dgm:spPr>
      <dgm:t>
        <a:bodyPr/>
        <a:lstStyle/>
        <a:p>
          <a:pPr rtl="0"/>
          <a:r>
            <a:rPr lang="es-CO" sz="2000" b="1" dirty="0" smtClean="0"/>
            <a:t>Un pasaje estudiado hasta que su significado sea claro y su relación con el plan de salvación evidente, es de mayor valor que la lectura de muchos capítulos sin un propósito definido y sin obtener un conocimiento positivo. </a:t>
          </a:r>
          <a:endParaRPr lang="es-CO" sz="2000" b="1" dirty="0"/>
        </a:p>
      </dgm:t>
    </dgm:pt>
    <dgm:pt modelId="{C3053DFD-D522-465C-842A-212B08B7C9D7}" type="parTrans" cxnId="{92B45C09-258E-409E-AA02-6E43E7E59713}">
      <dgm:prSet/>
      <dgm:spPr/>
      <dgm:t>
        <a:bodyPr/>
        <a:lstStyle/>
        <a:p>
          <a:endParaRPr lang="es-CO"/>
        </a:p>
      </dgm:t>
    </dgm:pt>
    <dgm:pt modelId="{353AD57A-43D7-4FE9-A406-E1ACAE3C019E}" type="sibTrans" cxnId="{92B45C09-258E-409E-AA02-6E43E7E59713}">
      <dgm:prSet/>
      <dgm:spPr/>
      <dgm:t>
        <a:bodyPr/>
        <a:lstStyle/>
        <a:p>
          <a:endParaRPr lang="es-CO"/>
        </a:p>
      </dgm:t>
    </dgm:pt>
    <dgm:pt modelId="{89739C42-594C-4B54-B50F-1327F703A9F1}">
      <dgm:prSet custT="1"/>
      <dgm:spPr>
        <a:solidFill>
          <a:schemeClr val="accent2">
            <a:lumMod val="60000"/>
            <a:lumOff val="40000"/>
            <a:alpha val="90000"/>
          </a:schemeClr>
        </a:solidFill>
      </dgm:spPr>
      <dgm:t>
        <a:bodyPr/>
        <a:lstStyle/>
        <a:p>
          <a:pPr rtl="0"/>
          <a:r>
            <a:rPr lang="es-CO" sz="2000" b="1" dirty="0" smtClean="0"/>
            <a:t>Tened vuestra Biblia siempre a mano; si tenéis oportunidad leedla y grabad los textos en vuestra memoria. Aun al ir por la calle podéis leer un pasaje y meditar en él hasta que se grabe en la mente.</a:t>
          </a:r>
          <a:endParaRPr lang="es-CO" sz="2000" b="1" dirty="0"/>
        </a:p>
      </dgm:t>
    </dgm:pt>
    <dgm:pt modelId="{CD99F6A3-E59F-436C-B327-F3B699F41556}" type="parTrans" cxnId="{4D4BF938-EEEB-4517-8FE0-3924C5DF4468}">
      <dgm:prSet/>
      <dgm:spPr/>
      <dgm:t>
        <a:bodyPr/>
        <a:lstStyle/>
        <a:p>
          <a:endParaRPr lang="es-CO"/>
        </a:p>
      </dgm:t>
    </dgm:pt>
    <dgm:pt modelId="{902FFDBC-E28C-4C7B-8D12-53D58392519E}" type="sibTrans" cxnId="{4D4BF938-EEEB-4517-8FE0-3924C5DF4468}">
      <dgm:prSet/>
      <dgm:spPr/>
      <dgm:t>
        <a:bodyPr/>
        <a:lstStyle/>
        <a:p>
          <a:endParaRPr lang="es-CO"/>
        </a:p>
      </dgm:t>
    </dgm:pt>
    <dgm:pt modelId="{7015DE2F-D8A7-4A14-96F9-8ADAB20E7A94}" type="pres">
      <dgm:prSet presAssocID="{72A1F11D-29FF-4A79-BDB4-B1100ED33551}" presName="compositeShape" presStyleCnt="0">
        <dgm:presLayoutVars>
          <dgm:dir/>
          <dgm:resizeHandles/>
        </dgm:presLayoutVars>
      </dgm:prSet>
      <dgm:spPr/>
      <dgm:t>
        <a:bodyPr/>
        <a:lstStyle/>
        <a:p>
          <a:endParaRPr lang="es-CO"/>
        </a:p>
      </dgm:t>
    </dgm:pt>
    <dgm:pt modelId="{A6436E2C-B6AB-42CD-A297-9B2CC3246412}" type="pres">
      <dgm:prSet presAssocID="{72A1F11D-29FF-4A79-BDB4-B1100ED33551}" presName="pyramid" presStyleLbl="node1" presStyleIdx="0" presStyleCnt="1"/>
      <dgm:spPr>
        <a:solidFill>
          <a:srgbClr val="0070C0"/>
        </a:solidFill>
      </dgm:spPr>
    </dgm:pt>
    <dgm:pt modelId="{E7416B2A-F702-4E08-B109-196A06E318B0}" type="pres">
      <dgm:prSet presAssocID="{72A1F11D-29FF-4A79-BDB4-B1100ED33551}" presName="theList" presStyleCnt="0"/>
      <dgm:spPr/>
    </dgm:pt>
    <dgm:pt modelId="{FAD7F710-9F65-4F8C-8A08-2BE08F4AFC05}" type="pres">
      <dgm:prSet presAssocID="{5A3FD517-3FC1-454F-A386-87692DA4AEF9}" presName="aNode" presStyleLbl="fgAcc1" presStyleIdx="0" presStyleCnt="3" custScaleX="206855">
        <dgm:presLayoutVars>
          <dgm:bulletEnabled val="1"/>
        </dgm:presLayoutVars>
      </dgm:prSet>
      <dgm:spPr/>
      <dgm:t>
        <a:bodyPr/>
        <a:lstStyle/>
        <a:p>
          <a:endParaRPr lang="es-CO"/>
        </a:p>
      </dgm:t>
    </dgm:pt>
    <dgm:pt modelId="{A13E08F1-2763-4ACF-8777-1B0072EE2AD9}" type="pres">
      <dgm:prSet presAssocID="{5A3FD517-3FC1-454F-A386-87692DA4AEF9}" presName="aSpace" presStyleCnt="0"/>
      <dgm:spPr/>
    </dgm:pt>
    <dgm:pt modelId="{56E38E1D-067A-4466-83C0-49C83E787B8E}" type="pres">
      <dgm:prSet presAssocID="{88E7ACAB-C89C-4C47-AB6A-E5C0875B0370}" presName="aNode" presStyleLbl="fgAcc1" presStyleIdx="1" presStyleCnt="3" custScaleX="182772">
        <dgm:presLayoutVars>
          <dgm:bulletEnabled val="1"/>
        </dgm:presLayoutVars>
      </dgm:prSet>
      <dgm:spPr/>
      <dgm:t>
        <a:bodyPr/>
        <a:lstStyle/>
        <a:p>
          <a:endParaRPr lang="es-CO"/>
        </a:p>
      </dgm:t>
    </dgm:pt>
    <dgm:pt modelId="{008734A9-4208-4488-A319-9A4651985BFF}" type="pres">
      <dgm:prSet presAssocID="{88E7ACAB-C89C-4C47-AB6A-E5C0875B0370}" presName="aSpace" presStyleCnt="0"/>
      <dgm:spPr/>
    </dgm:pt>
    <dgm:pt modelId="{7B764DCB-0603-48FB-863B-4119CEAAE0EF}" type="pres">
      <dgm:prSet presAssocID="{89739C42-594C-4B54-B50F-1327F703A9F1}" presName="aNode" presStyleLbl="fgAcc1" presStyleIdx="2" presStyleCnt="3" custScaleX="161052">
        <dgm:presLayoutVars>
          <dgm:bulletEnabled val="1"/>
        </dgm:presLayoutVars>
      </dgm:prSet>
      <dgm:spPr/>
      <dgm:t>
        <a:bodyPr/>
        <a:lstStyle/>
        <a:p>
          <a:endParaRPr lang="es-CO"/>
        </a:p>
      </dgm:t>
    </dgm:pt>
    <dgm:pt modelId="{3423F926-782D-44A5-B89F-1A161DA81791}" type="pres">
      <dgm:prSet presAssocID="{89739C42-594C-4B54-B50F-1327F703A9F1}" presName="aSpace" presStyleCnt="0"/>
      <dgm:spPr/>
    </dgm:pt>
  </dgm:ptLst>
  <dgm:cxnLst>
    <dgm:cxn modelId="{3128C241-0D8A-41DF-B4D1-3C1AF415F49C}" srcId="{72A1F11D-29FF-4A79-BDB4-B1100ED33551}" destId="{5A3FD517-3FC1-454F-A386-87692DA4AEF9}" srcOrd="0" destOrd="0" parTransId="{43C1745D-F9D9-4F8A-B569-F1BAC63E77CB}" sibTransId="{B228906D-118F-4A81-958F-357DD4387E59}"/>
    <dgm:cxn modelId="{4D4BF938-EEEB-4517-8FE0-3924C5DF4468}" srcId="{72A1F11D-29FF-4A79-BDB4-B1100ED33551}" destId="{89739C42-594C-4B54-B50F-1327F703A9F1}" srcOrd="2" destOrd="0" parTransId="{CD99F6A3-E59F-436C-B327-F3B699F41556}" sibTransId="{902FFDBC-E28C-4C7B-8D12-53D58392519E}"/>
    <dgm:cxn modelId="{8A9C0047-F6AD-4936-ABD1-179015F69BC4}" type="presOf" srcId="{5A3FD517-3FC1-454F-A386-87692DA4AEF9}" destId="{FAD7F710-9F65-4F8C-8A08-2BE08F4AFC05}" srcOrd="0" destOrd="0" presId="urn:microsoft.com/office/officeart/2005/8/layout/pyramid2"/>
    <dgm:cxn modelId="{92B45C09-258E-409E-AA02-6E43E7E59713}" srcId="{72A1F11D-29FF-4A79-BDB4-B1100ED33551}" destId="{88E7ACAB-C89C-4C47-AB6A-E5C0875B0370}" srcOrd="1" destOrd="0" parTransId="{C3053DFD-D522-465C-842A-212B08B7C9D7}" sibTransId="{353AD57A-43D7-4FE9-A406-E1ACAE3C019E}"/>
    <dgm:cxn modelId="{FF8AF447-5BF5-4695-B433-2ED86EA7E7BE}" type="presOf" srcId="{72A1F11D-29FF-4A79-BDB4-B1100ED33551}" destId="{7015DE2F-D8A7-4A14-96F9-8ADAB20E7A94}" srcOrd="0" destOrd="0" presId="urn:microsoft.com/office/officeart/2005/8/layout/pyramid2"/>
    <dgm:cxn modelId="{65F333B7-A95A-45E8-AD37-48CEEE32CEAB}" type="presOf" srcId="{89739C42-594C-4B54-B50F-1327F703A9F1}" destId="{7B764DCB-0603-48FB-863B-4119CEAAE0EF}" srcOrd="0" destOrd="0" presId="urn:microsoft.com/office/officeart/2005/8/layout/pyramid2"/>
    <dgm:cxn modelId="{059803D0-9B0A-471A-BEB6-8C52B6D406DA}" type="presOf" srcId="{88E7ACAB-C89C-4C47-AB6A-E5C0875B0370}" destId="{56E38E1D-067A-4466-83C0-49C83E787B8E}" srcOrd="0" destOrd="0" presId="urn:microsoft.com/office/officeart/2005/8/layout/pyramid2"/>
    <dgm:cxn modelId="{A6C6372A-1879-44A7-8025-056BD419078A}" type="presParOf" srcId="{7015DE2F-D8A7-4A14-96F9-8ADAB20E7A94}" destId="{A6436E2C-B6AB-42CD-A297-9B2CC3246412}" srcOrd="0" destOrd="0" presId="urn:microsoft.com/office/officeart/2005/8/layout/pyramid2"/>
    <dgm:cxn modelId="{E09EF931-7B7C-47C6-A80A-49F7B7C87B00}" type="presParOf" srcId="{7015DE2F-D8A7-4A14-96F9-8ADAB20E7A94}" destId="{E7416B2A-F702-4E08-B109-196A06E318B0}" srcOrd="1" destOrd="0" presId="urn:microsoft.com/office/officeart/2005/8/layout/pyramid2"/>
    <dgm:cxn modelId="{67999550-1537-4BD2-829A-3A2E6F8C520B}" type="presParOf" srcId="{E7416B2A-F702-4E08-B109-196A06E318B0}" destId="{FAD7F710-9F65-4F8C-8A08-2BE08F4AFC05}" srcOrd="0" destOrd="0" presId="urn:microsoft.com/office/officeart/2005/8/layout/pyramid2"/>
    <dgm:cxn modelId="{9A7D8D5D-1292-4614-A5A0-F40C4864B812}" type="presParOf" srcId="{E7416B2A-F702-4E08-B109-196A06E318B0}" destId="{A13E08F1-2763-4ACF-8777-1B0072EE2AD9}" srcOrd="1" destOrd="0" presId="urn:microsoft.com/office/officeart/2005/8/layout/pyramid2"/>
    <dgm:cxn modelId="{B012BD0D-6623-40D7-9185-BD2A307E5B92}" type="presParOf" srcId="{E7416B2A-F702-4E08-B109-196A06E318B0}" destId="{56E38E1D-067A-4466-83C0-49C83E787B8E}" srcOrd="2" destOrd="0" presId="urn:microsoft.com/office/officeart/2005/8/layout/pyramid2"/>
    <dgm:cxn modelId="{6233A675-E8D4-415F-985C-975EDE920C81}" type="presParOf" srcId="{E7416B2A-F702-4E08-B109-196A06E318B0}" destId="{008734A9-4208-4488-A319-9A4651985BFF}" srcOrd="3" destOrd="0" presId="urn:microsoft.com/office/officeart/2005/8/layout/pyramid2"/>
    <dgm:cxn modelId="{C22571D8-F952-48EC-8BC9-80E86E6CA848}" type="presParOf" srcId="{E7416B2A-F702-4E08-B109-196A06E318B0}" destId="{7B764DCB-0603-48FB-863B-4119CEAAE0EF}" srcOrd="4" destOrd="0" presId="urn:microsoft.com/office/officeart/2005/8/layout/pyramid2"/>
    <dgm:cxn modelId="{76A00393-CB9A-47B5-98E7-D1CD3A544DC2}" type="presParOf" srcId="{E7416B2A-F702-4E08-B109-196A06E318B0}" destId="{3423F926-782D-44A5-B89F-1A161DA81791}"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139035D-D1B8-449F-A113-5B0209DE8CC2}"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CBEE5161-A6F7-434E-94D1-DF24DEF7EF4E}">
      <dgm:prSet custT="1"/>
      <dgm:spPr>
        <a:solidFill>
          <a:schemeClr val="accent2">
            <a:lumMod val="75000"/>
          </a:schemeClr>
        </a:solidFill>
      </dgm:spPr>
      <dgm:t>
        <a:bodyPr/>
        <a:lstStyle/>
        <a:p>
          <a:pPr rtl="0"/>
          <a:r>
            <a:rPr lang="es-CO" sz="1800" dirty="0" smtClean="0"/>
            <a:t>No podemos obtener sabiduría sin un estudio detenido y con oración de la Palabra de Dios. Algunas porciones de las Escrituras son en verdad muy claras y fáciles para comprenderlas; pero hay otras, cuyo significado no es superficial, y éste no se puede ver a primera vista. </a:t>
          </a:r>
          <a:endParaRPr lang="es-CO" sz="1800" dirty="0"/>
        </a:p>
      </dgm:t>
    </dgm:pt>
    <dgm:pt modelId="{A4C33555-EF46-43F4-80F2-A708E79C04AE}" type="parTrans" cxnId="{37C0D336-201D-4F1C-97F5-3E64F9CDD141}">
      <dgm:prSet/>
      <dgm:spPr/>
      <dgm:t>
        <a:bodyPr/>
        <a:lstStyle/>
        <a:p>
          <a:endParaRPr lang="es-CO"/>
        </a:p>
      </dgm:t>
    </dgm:pt>
    <dgm:pt modelId="{30F7B82A-8DA2-455D-BA7B-E36F282B08E5}" type="sibTrans" cxnId="{37C0D336-201D-4F1C-97F5-3E64F9CDD141}">
      <dgm:prSet/>
      <dgm:spPr/>
      <dgm:t>
        <a:bodyPr/>
        <a:lstStyle/>
        <a:p>
          <a:endParaRPr lang="es-CO"/>
        </a:p>
      </dgm:t>
    </dgm:pt>
    <dgm:pt modelId="{E7FBBBAC-E338-40D7-9FB3-268C3B55649A}">
      <dgm:prSet custT="1"/>
      <dgm:spPr>
        <a:solidFill>
          <a:schemeClr val="accent3">
            <a:lumMod val="50000"/>
          </a:schemeClr>
        </a:solidFill>
      </dgm:spPr>
      <dgm:t>
        <a:bodyPr/>
        <a:lstStyle/>
        <a:p>
          <a:pPr rtl="0"/>
          <a:r>
            <a:rPr lang="es-CO" sz="1400" dirty="0" smtClean="0"/>
            <a:t>Se debe comparar pasaje con pasaje y hacer un estudio cuidadoso con meditación acompañada de oración. Tal estudio será ricamente recompensado. Como el minero que descubre vetas de precioso metal ocultas debajo de la superficie de la tierra, así también el que con perseverancia escudriña la Palabra de Dios buscando sus tesoros ocultos, encontrará verdades de gran valor que se ocultan de la vista del investigador descuidado</a:t>
          </a:r>
          <a:r>
            <a:rPr lang="es-CO" sz="1100" dirty="0" smtClean="0"/>
            <a:t>. </a:t>
          </a:r>
          <a:endParaRPr lang="es-CO" sz="1100" dirty="0"/>
        </a:p>
      </dgm:t>
    </dgm:pt>
    <dgm:pt modelId="{92629BB7-C4B9-44EB-BAEF-CA7D3B9EFEB2}" type="parTrans" cxnId="{661BA1FB-EDB8-42D7-A3BD-8D1D487EE3E1}">
      <dgm:prSet/>
      <dgm:spPr/>
      <dgm:t>
        <a:bodyPr/>
        <a:lstStyle/>
        <a:p>
          <a:endParaRPr lang="es-CO"/>
        </a:p>
      </dgm:t>
    </dgm:pt>
    <dgm:pt modelId="{44BA7BDD-C851-4795-8D9F-59BBB4441ADB}" type="sibTrans" cxnId="{661BA1FB-EDB8-42D7-A3BD-8D1D487EE3E1}">
      <dgm:prSet/>
      <dgm:spPr/>
      <dgm:t>
        <a:bodyPr/>
        <a:lstStyle/>
        <a:p>
          <a:endParaRPr lang="es-CO"/>
        </a:p>
      </dgm:t>
    </dgm:pt>
    <dgm:pt modelId="{338A62B1-4180-4980-B8D0-58D6F1DF46C2}">
      <dgm:prSet/>
      <dgm:spPr>
        <a:solidFill>
          <a:schemeClr val="accent2">
            <a:lumMod val="75000"/>
          </a:schemeClr>
        </a:solidFill>
      </dgm:spPr>
      <dgm:t>
        <a:bodyPr/>
        <a:lstStyle/>
        <a:p>
          <a:pPr rtl="0"/>
          <a:r>
            <a:rPr lang="es-CO" dirty="0" smtClean="0"/>
            <a:t>Las palabras de la inspiración examinadas en el alma, serán como arroyos de agua que manan de la fuente de la vida.</a:t>
          </a:r>
          <a:endParaRPr lang="es-CO" dirty="0"/>
        </a:p>
      </dgm:t>
    </dgm:pt>
    <dgm:pt modelId="{D34836DF-2849-41E0-B3FB-E09741CE777D}" type="parTrans" cxnId="{3D10A0D5-47AA-4D2A-A57B-6EE13DAD13E4}">
      <dgm:prSet/>
      <dgm:spPr/>
      <dgm:t>
        <a:bodyPr/>
        <a:lstStyle/>
        <a:p>
          <a:endParaRPr lang="es-CO"/>
        </a:p>
      </dgm:t>
    </dgm:pt>
    <dgm:pt modelId="{79B47339-580B-43DE-B2D5-E68B24632ED1}" type="sibTrans" cxnId="{3D10A0D5-47AA-4D2A-A57B-6EE13DAD13E4}">
      <dgm:prSet/>
      <dgm:spPr/>
      <dgm:t>
        <a:bodyPr/>
        <a:lstStyle/>
        <a:p>
          <a:endParaRPr lang="es-CO"/>
        </a:p>
      </dgm:t>
    </dgm:pt>
    <dgm:pt modelId="{A4D43206-3CB0-4B17-9F97-CBBB36FBA16F}" type="pres">
      <dgm:prSet presAssocID="{5139035D-D1B8-449F-A113-5B0209DE8CC2}" presName="Name0" presStyleCnt="0">
        <dgm:presLayoutVars>
          <dgm:dir/>
          <dgm:resizeHandles val="exact"/>
        </dgm:presLayoutVars>
      </dgm:prSet>
      <dgm:spPr/>
      <dgm:t>
        <a:bodyPr/>
        <a:lstStyle/>
        <a:p>
          <a:endParaRPr lang="es-CO"/>
        </a:p>
      </dgm:t>
    </dgm:pt>
    <dgm:pt modelId="{8DACB8B1-9A42-4481-8E06-30714F905E34}" type="pres">
      <dgm:prSet presAssocID="{5139035D-D1B8-449F-A113-5B0209DE8CC2}" presName="fgShape" presStyleLbl="fgShp" presStyleIdx="0" presStyleCnt="1" custLinFactNeighborX="1616" custLinFactNeighborY="62027"/>
      <dgm:spPr/>
    </dgm:pt>
    <dgm:pt modelId="{B1EF9EDF-FFCC-4AA7-B303-415861EBC05D}" type="pres">
      <dgm:prSet presAssocID="{5139035D-D1B8-449F-A113-5B0209DE8CC2}" presName="linComp" presStyleCnt="0"/>
      <dgm:spPr/>
    </dgm:pt>
    <dgm:pt modelId="{03376A2F-D035-4595-8B76-D8522B0EF703}" type="pres">
      <dgm:prSet presAssocID="{CBEE5161-A6F7-434E-94D1-DF24DEF7EF4E}" presName="compNode" presStyleCnt="0"/>
      <dgm:spPr/>
    </dgm:pt>
    <dgm:pt modelId="{FA122451-8D0F-45F3-8EB7-DBB49C93B180}" type="pres">
      <dgm:prSet presAssocID="{CBEE5161-A6F7-434E-94D1-DF24DEF7EF4E}" presName="bkgdShape" presStyleLbl="node1" presStyleIdx="0" presStyleCnt="3"/>
      <dgm:spPr/>
      <dgm:t>
        <a:bodyPr/>
        <a:lstStyle/>
        <a:p>
          <a:endParaRPr lang="es-CO"/>
        </a:p>
      </dgm:t>
    </dgm:pt>
    <dgm:pt modelId="{3C91BA23-97F6-49E7-948F-B1C2467BA0FA}" type="pres">
      <dgm:prSet presAssocID="{CBEE5161-A6F7-434E-94D1-DF24DEF7EF4E}" presName="nodeTx" presStyleLbl="node1" presStyleIdx="0" presStyleCnt="3">
        <dgm:presLayoutVars>
          <dgm:bulletEnabled val="1"/>
        </dgm:presLayoutVars>
      </dgm:prSet>
      <dgm:spPr/>
      <dgm:t>
        <a:bodyPr/>
        <a:lstStyle/>
        <a:p>
          <a:endParaRPr lang="es-CO"/>
        </a:p>
      </dgm:t>
    </dgm:pt>
    <dgm:pt modelId="{5C2DDE2B-FCE7-4511-819A-AF158A6ABB26}" type="pres">
      <dgm:prSet presAssocID="{CBEE5161-A6F7-434E-94D1-DF24DEF7EF4E}" presName="invisiNode" presStyleLbl="node1" presStyleIdx="0" presStyleCnt="3"/>
      <dgm:spPr/>
    </dgm:pt>
    <dgm:pt modelId="{063B56B7-3513-4414-A0B9-BBB2804F1C11}" type="pres">
      <dgm:prSet presAssocID="{CBEE5161-A6F7-434E-94D1-DF24DEF7EF4E}" presName="imagNode" presStyleLbl="fgImgPlace1" presStyleIdx="0" presStyleCnt="3" custLinFactNeighborX="3483" custLinFactNeighborY="-14311"/>
      <dgm:spPr>
        <a:blipFill rotWithShape="1">
          <a:blip xmlns:r="http://schemas.openxmlformats.org/officeDocument/2006/relationships" r:embed="rId1"/>
          <a:stretch>
            <a:fillRect/>
          </a:stretch>
        </a:blipFill>
      </dgm:spPr>
      <dgm:t>
        <a:bodyPr/>
        <a:lstStyle/>
        <a:p>
          <a:endParaRPr lang="es-CO"/>
        </a:p>
      </dgm:t>
    </dgm:pt>
    <dgm:pt modelId="{73A7E477-49C5-4D3B-BED7-95FBEC5B5CE6}" type="pres">
      <dgm:prSet presAssocID="{30F7B82A-8DA2-455D-BA7B-E36F282B08E5}" presName="sibTrans" presStyleLbl="sibTrans2D1" presStyleIdx="0" presStyleCnt="0"/>
      <dgm:spPr/>
      <dgm:t>
        <a:bodyPr/>
        <a:lstStyle/>
        <a:p>
          <a:endParaRPr lang="es-CO"/>
        </a:p>
      </dgm:t>
    </dgm:pt>
    <dgm:pt modelId="{2FFA83FE-58D9-49B2-ACBA-C8DEB2EF008B}" type="pres">
      <dgm:prSet presAssocID="{E7FBBBAC-E338-40D7-9FB3-268C3B55649A}" presName="compNode" presStyleCnt="0"/>
      <dgm:spPr/>
    </dgm:pt>
    <dgm:pt modelId="{CE5D0CE5-747C-405B-A5FA-1028A0A15A02}" type="pres">
      <dgm:prSet presAssocID="{E7FBBBAC-E338-40D7-9FB3-268C3B55649A}" presName="bkgdShape" presStyleLbl="node1" presStyleIdx="1" presStyleCnt="3"/>
      <dgm:spPr/>
      <dgm:t>
        <a:bodyPr/>
        <a:lstStyle/>
        <a:p>
          <a:endParaRPr lang="es-CO"/>
        </a:p>
      </dgm:t>
    </dgm:pt>
    <dgm:pt modelId="{17770B63-5B13-4E94-8618-3E6DF2FBC29A}" type="pres">
      <dgm:prSet presAssocID="{E7FBBBAC-E338-40D7-9FB3-268C3B55649A}" presName="nodeTx" presStyleLbl="node1" presStyleIdx="1" presStyleCnt="3">
        <dgm:presLayoutVars>
          <dgm:bulletEnabled val="1"/>
        </dgm:presLayoutVars>
      </dgm:prSet>
      <dgm:spPr/>
      <dgm:t>
        <a:bodyPr/>
        <a:lstStyle/>
        <a:p>
          <a:endParaRPr lang="es-CO"/>
        </a:p>
      </dgm:t>
    </dgm:pt>
    <dgm:pt modelId="{7452847D-1EFC-4951-A4D5-B93EF03ED8B3}" type="pres">
      <dgm:prSet presAssocID="{E7FBBBAC-E338-40D7-9FB3-268C3B55649A}" presName="invisiNode" presStyleLbl="node1" presStyleIdx="1" presStyleCnt="3"/>
      <dgm:spPr/>
    </dgm:pt>
    <dgm:pt modelId="{5A4FBC19-BF46-418F-BB01-D8980ABA9513}" type="pres">
      <dgm:prSet presAssocID="{E7FBBBAC-E338-40D7-9FB3-268C3B55649A}" presName="imagNode" presStyleLbl="fgImgPlace1" presStyleIdx="1" presStyleCnt="3" custFlipVert="0" custScaleX="137074" custScaleY="85168" custLinFactNeighborX="-1904" custLinFactNeighborY="-32849"/>
      <dgm:spPr>
        <a:blipFill rotWithShape="1">
          <a:blip xmlns:r="http://schemas.openxmlformats.org/officeDocument/2006/relationships" r:embed="rId2"/>
          <a:stretch>
            <a:fillRect/>
          </a:stretch>
        </a:blipFill>
      </dgm:spPr>
      <dgm:t>
        <a:bodyPr/>
        <a:lstStyle/>
        <a:p>
          <a:endParaRPr lang="es-CO"/>
        </a:p>
      </dgm:t>
    </dgm:pt>
    <dgm:pt modelId="{E1E7FDE2-0E49-4C4E-8519-3D9D5A83D733}" type="pres">
      <dgm:prSet presAssocID="{44BA7BDD-C851-4795-8D9F-59BBB4441ADB}" presName="sibTrans" presStyleLbl="sibTrans2D1" presStyleIdx="0" presStyleCnt="0"/>
      <dgm:spPr/>
      <dgm:t>
        <a:bodyPr/>
        <a:lstStyle/>
        <a:p>
          <a:endParaRPr lang="es-CO"/>
        </a:p>
      </dgm:t>
    </dgm:pt>
    <dgm:pt modelId="{49BE64B7-49E3-4238-9A9D-25455E8426CF}" type="pres">
      <dgm:prSet presAssocID="{338A62B1-4180-4980-B8D0-58D6F1DF46C2}" presName="compNode" presStyleCnt="0"/>
      <dgm:spPr/>
    </dgm:pt>
    <dgm:pt modelId="{7C860E30-C779-4E31-9A6B-A109D3E28373}" type="pres">
      <dgm:prSet presAssocID="{338A62B1-4180-4980-B8D0-58D6F1DF46C2}" presName="bkgdShape" presStyleLbl="node1" presStyleIdx="2" presStyleCnt="3"/>
      <dgm:spPr/>
      <dgm:t>
        <a:bodyPr/>
        <a:lstStyle/>
        <a:p>
          <a:endParaRPr lang="es-CO"/>
        </a:p>
      </dgm:t>
    </dgm:pt>
    <dgm:pt modelId="{760060CA-0192-4C1D-AB77-532470DCC886}" type="pres">
      <dgm:prSet presAssocID="{338A62B1-4180-4980-B8D0-58D6F1DF46C2}" presName="nodeTx" presStyleLbl="node1" presStyleIdx="2" presStyleCnt="3">
        <dgm:presLayoutVars>
          <dgm:bulletEnabled val="1"/>
        </dgm:presLayoutVars>
      </dgm:prSet>
      <dgm:spPr/>
      <dgm:t>
        <a:bodyPr/>
        <a:lstStyle/>
        <a:p>
          <a:endParaRPr lang="es-CO"/>
        </a:p>
      </dgm:t>
    </dgm:pt>
    <dgm:pt modelId="{AF5D8CBA-17D5-4D66-A53C-1B9BA967AFA4}" type="pres">
      <dgm:prSet presAssocID="{338A62B1-4180-4980-B8D0-58D6F1DF46C2}" presName="invisiNode" presStyleLbl="node1" presStyleIdx="2" presStyleCnt="3"/>
      <dgm:spPr/>
    </dgm:pt>
    <dgm:pt modelId="{041432C9-0469-4923-9E88-5636AA37FD41}" type="pres">
      <dgm:prSet presAssocID="{338A62B1-4180-4980-B8D0-58D6F1DF46C2}" presName="imagNode" presStyleLbl="fgImgPlace1" presStyleIdx="2" presStyleCnt="3" custLinFactNeighborX="-3584" custLinFactNeighborY="-14311"/>
      <dgm:spPr>
        <a:blipFill rotWithShape="1">
          <a:blip xmlns:r="http://schemas.openxmlformats.org/officeDocument/2006/relationships" r:embed="rId3"/>
          <a:stretch>
            <a:fillRect/>
          </a:stretch>
        </a:blipFill>
      </dgm:spPr>
    </dgm:pt>
  </dgm:ptLst>
  <dgm:cxnLst>
    <dgm:cxn modelId="{CFD174EB-7380-4E07-92CF-28857E49EA04}" type="presOf" srcId="{338A62B1-4180-4980-B8D0-58D6F1DF46C2}" destId="{760060CA-0192-4C1D-AB77-532470DCC886}" srcOrd="1" destOrd="0" presId="urn:microsoft.com/office/officeart/2005/8/layout/hList7"/>
    <dgm:cxn modelId="{60E7E889-A749-402E-ACFD-F01A250D5F92}" type="presOf" srcId="{44BA7BDD-C851-4795-8D9F-59BBB4441ADB}" destId="{E1E7FDE2-0E49-4C4E-8519-3D9D5A83D733}" srcOrd="0" destOrd="0" presId="urn:microsoft.com/office/officeart/2005/8/layout/hList7"/>
    <dgm:cxn modelId="{8D6E0940-8D96-4701-B756-8F21D871A135}" type="presOf" srcId="{E7FBBBAC-E338-40D7-9FB3-268C3B55649A}" destId="{17770B63-5B13-4E94-8618-3E6DF2FBC29A}" srcOrd="1" destOrd="0" presId="urn:microsoft.com/office/officeart/2005/8/layout/hList7"/>
    <dgm:cxn modelId="{37C0D336-201D-4F1C-97F5-3E64F9CDD141}" srcId="{5139035D-D1B8-449F-A113-5B0209DE8CC2}" destId="{CBEE5161-A6F7-434E-94D1-DF24DEF7EF4E}" srcOrd="0" destOrd="0" parTransId="{A4C33555-EF46-43F4-80F2-A708E79C04AE}" sibTransId="{30F7B82A-8DA2-455D-BA7B-E36F282B08E5}"/>
    <dgm:cxn modelId="{46B2BE4A-79C7-4EE5-9901-D2A76A3C940A}" type="presOf" srcId="{338A62B1-4180-4980-B8D0-58D6F1DF46C2}" destId="{7C860E30-C779-4E31-9A6B-A109D3E28373}" srcOrd="0" destOrd="0" presId="urn:microsoft.com/office/officeart/2005/8/layout/hList7"/>
    <dgm:cxn modelId="{527426A2-FD9A-4009-B107-FD752AA474AA}" type="presOf" srcId="{E7FBBBAC-E338-40D7-9FB3-268C3B55649A}" destId="{CE5D0CE5-747C-405B-A5FA-1028A0A15A02}" srcOrd="0" destOrd="0" presId="urn:microsoft.com/office/officeart/2005/8/layout/hList7"/>
    <dgm:cxn modelId="{3D10A0D5-47AA-4D2A-A57B-6EE13DAD13E4}" srcId="{5139035D-D1B8-449F-A113-5B0209DE8CC2}" destId="{338A62B1-4180-4980-B8D0-58D6F1DF46C2}" srcOrd="2" destOrd="0" parTransId="{D34836DF-2849-41E0-B3FB-E09741CE777D}" sibTransId="{79B47339-580B-43DE-B2D5-E68B24632ED1}"/>
    <dgm:cxn modelId="{BF36F7A0-B6AD-48EC-8E11-61317893BE01}" type="presOf" srcId="{5139035D-D1B8-449F-A113-5B0209DE8CC2}" destId="{A4D43206-3CB0-4B17-9F97-CBBB36FBA16F}" srcOrd="0" destOrd="0" presId="urn:microsoft.com/office/officeart/2005/8/layout/hList7"/>
    <dgm:cxn modelId="{1DB3F8B2-D846-4941-8DAA-39025A84C70B}" type="presOf" srcId="{CBEE5161-A6F7-434E-94D1-DF24DEF7EF4E}" destId="{FA122451-8D0F-45F3-8EB7-DBB49C93B180}" srcOrd="0" destOrd="0" presId="urn:microsoft.com/office/officeart/2005/8/layout/hList7"/>
    <dgm:cxn modelId="{ECD9F784-FB6E-4B29-B456-4D93B57729AF}" type="presOf" srcId="{CBEE5161-A6F7-434E-94D1-DF24DEF7EF4E}" destId="{3C91BA23-97F6-49E7-948F-B1C2467BA0FA}" srcOrd="1" destOrd="0" presId="urn:microsoft.com/office/officeart/2005/8/layout/hList7"/>
    <dgm:cxn modelId="{3B30AFEE-987D-4352-8BAB-352ACABD44EE}" type="presOf" srcId="{30F7B82A-8DA2-455D-BA7B-E36F282B08E5}" destId="{73A7E477-49C5-4D3B-BED7-95FBEC5B5CE6}" srcOrd="0" destOrd="0" presId="urn:microsoft.com/office/officeart/2005/8/layout/hList7"/>
    <dgm:cxn modelId="{661BA1FB-EDB8-42D7-A3BD-8D1D487EE3E1}" srcId="{5139035D-D1B8-449F-A113-5B0209DE8CC2}" destId="{E7FBBBAC-E338-40D7-9FB3-268C3B55649A}" srcOrd="1" destOrd="0" parTransId="{92629BB7-C4B9-44EB-BAEF-CA7D3B9EFEB2}" sibTransId="{44BA7BDD-C851-4795-8D9F-59BBB4441ADB}"/>
    <dgm:cxn modelId="{9EF85F46-144F-4C00-A902-E4663B790C62}" type="presParOf" srcId="{A4D43206-3CB0-4B17-9F97-CBBB36FBA16F}" destId="{8DACB8B1-9A42-4481-8E06-30714F905E34}" srcOrd="0" destOrd="0" presId="urn:microsoft.com/office/officeart/2005/8/layout/hList7"/>
    <dgm:cxn modelId="{9843BB9A-B388-4493-A9C1-DAA33005E3FC}" type="presParOf" srcId="{A4D43206-3CB0-4B17-9F97-CBBB36FBA16F}" destId="{B1EF9EDF-FFCC-4AA7-B303-415861EBC05D}" srcOrd="1" destOrd="0" presId="urn:microsoft.com/office/officeart/2005/8/layout/hList7"/>
    <dgm:cxn modelId="{69F18F1E-5514-4D6F-B72D-E1FB753287FA}" type="presParOf" srcId="{B1EF9EDF-FFCC-4AA7-B303-415861EBC05D}" destId="{03376A2F-D035-4595-8B76-D8522B0EF703}" srcOrd="0" destOrd="0" presId="urn:microsoft.com/office/officeart/2005/8/layout/hList7"/>
    <dgm:cxn modelId="{459AADFE-A0BA-4777-8682-106F79ECE600}" type="presParOf" srcId="{03376A2F-D035-4595-8B76-D8522B0EF703}" destId="{FA122451-8D0F-45F3-8EB7-DBB49C93B180}" srcOrd="0" destOrd="0" presId="urn:microsoft.com/office/officeart/2005/8/layout/hList7"/>
    <dgm:cxn modelId="{F40DD509-C926-4521-ACBE-AAB7EEFF320C}" type="presParOf" srcId="{03376A2F-D035-4595-8B76-D8522B0EF703}" destId="{3C91BA23-97F6-49E7-948F-B1C2467BA0FA}" srcOrd="1" destOrd="0" presId="urn:microsoft.com/office/officeart/2005/8/layout/hList7"/>
    <dgm:cxn modelId="{E1616BA5-79D0-4EAB-B217-1DFDD0B8D341}" type="presParOf" srcId="{03376A2F-D035-4595-8B76-D8522B0EF703}" destId="{5C2DDE2B-FCE7-4511-819A-AF158A6ABB26}" srcOrd="2" destOrd="0" presId="urn:microsoft.com/office/officeart/2005/8/layout/hList7"/>
    <dgm:cxn modelId="{C15EAD01-7949-468E-ACDE-AB4D148E21F6}" type="presParOf" srcId="{03376A2F-D035-4595-8B76-D8522B0EF703}" destId="{063B56B7-3513-4414-A0B9-BBB2804F1C11}" srcOrd="3" destOrd="0" presId="urn:microsoft.com/office/officeart/2005/8/layout/hList7"/>
    <dgm:cxn modelId="{4D916D56-844A-4792-9028-79492B9823DA}" type="presParOf" srcId="{B1EF9EDF-FFCC-4AA7-B303-415861EBC05D}" destId="{73A7E477-49C5-4D3B-BED7-95FBEC5B5CE6}" srcOrd="1" destOrd="0" presId="urn:microsoft.com/office/officeart/2005/8/layout/hList7"/>
    <dgm:cxn modelId="{AAEC5976-22D7-4455-9ABA-4D8B537D1244}" type="presParOf" srcId="{B1EF9EDF-FFCC-4AA7-B303-415861EBC05D}" destId="{2FFA83FE-58D9-49B2-ACBA-C8DEB2EF008B}" srcOrd="2" destOrd="0" presId="urn:microsoft.com/office/officeart/2005/8/layout/hList7"/>
    <dgm:cxn modelId="{DDB9C979-733D-4799-8EDE-78B75457A920}" type="presParOf" srcId="{2FFA83FE-58D9-49B2-ACBA-C8DEB2EF008B}" destId="{CE5D0CE5-747C-405B-A5FA-1028A0A15A02}" srcOrd="0" destOrd="0" presId="urn:microsoft.com/office/officeart/2005/8/layout/hList7"/>
    <dgm:cxn modelId="{237134ED-FBD0-47E9-8C44-4A41C43C886B}" type="presParOf" srcId="{2FFA83FE-58D9-49B2-ACBA-C8DEB2EF008B}" destId="{17770B63-5B13-4E94-8618-3E6DF2FBC29A}" srcOrd="1" destOrd="0" presId="urn:microsoft.com/office/officeart/2005/8/layout/hList7"/>
    <dgm:cxn modelId="{85EF2961-BE05-4B28-B730-920DF5A6B462}" type="presParOf" srcId="{2FFA83FE-58D9-49B2-ACBA-C8DEB2EF008B}" destId="{7452847D-1EFC-4951-A4D5-B93EF03ED8B3}" srcOrd="2" destOrd="0" presId="urn:microsoft.com/office/officeart/2005/8/layout/hList7"/>
    <dgm:cxn modelId="{A97A6A80-E7D5-4111-80A8-508AA2EA3ED8}" type="presParOf" srcId="{2FFA83FE-58D9-49B2-ACBA-C8DEB2EF008B}" destId="{5A4FBC19-BF46-418F-BB01-D8980ABA9513}" srcOrd="3" destOrd="0" presId="urn:microsoft.com/office/officeart/2005/8/layout/hList7"/>
    <dgm:cxn modelId="{F0B20A24-5550-4B42-9250-28E511D428AF}" type="presParOf" srcId="{B1EF9EDF-FFCC-4AA7-B303-415861EBC05D}" destId="{E1E7FDE2-0E49-4C4E-8519-3D9D5A83D733}" srcOrd="3" destOrd="0" presId="urn:microsoft.com/office/officeart/2005/8/layout/hList7"/>
    <dgm:cxn modelId="{B74D48B3-768D-4C50-9F92-E9D744DF3C05}" type="presParOf" srcId="{B1EF9EDF-FFCC-4AA7-B303-415861EBC05D}" destId="{49BE64B7-49E3-4238-9A9D-25455E8426CF}" srcOrd="4" destOrd="0" presId="urn:microsoft.com/office/officeart/2005/8/layout/hList7"/>
    <dgm:cxn modelId="{1AFFDBF8-B7DF-4AB9-A30D-C58745292C4C}" type="presParOf" srcId="{49BE64B7-49E3-4238-9A9D-25455E8426CF}" destId="{7C860E30-C779-4E31-9A6B-A109D3E28373}" srcOrd="0" destOrd="0" presId="urn:microsoft.com/office/officeart/2005/8/layout/hList7"/>
    <dgm:cxn modelId="{2F274AFC-720C-4905-8236-ADCA187473B4}" type="presParOf" srcId="{49BE64B7-49E3-4238-9A9D-25455E8426CF}" destId="{760060CA-0192-4C1D-AB77-532470DCC886}" srcOrd="1" destOrd="0" presId="urn:microsoft.com/office/officeart/2005/8/layout/hList7"/>
    <dgm:cxn modelId="{71A92672-2F66-451C-86FB-6FA18F2E517C}" type="presParOf" srcId="{49BE64B7-49E3-4238-9A9D-25455E8426CF}" destId="{AF5D8CBA-17D5-4D66-A53C-1B9BA967AFA4}" srcOrd="2" destOrd="0" presId="urn:microsoft.com/office/officeart/2005/8/layout/hList7"/>
    <dgm:cxn modelId="{1BE8D5A0-468C-41D7-B034-ABC92064062E}" type="presParOf" srcId="{49BE64B7-49E3-4238-9A9D-25455E8426CF}" destId="{041432C9-0469-4923-9E88-5636AA37FD41}"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E8B8DDB-2BE5-4F62-B34B-089508C09491}"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s-CO"/>
        </a:p>
      </dgm:t>
    </dgm:pt>
    <dgm:pt modelId="{0ECE91AF-1494-4FEE-AD36-2D295794BC1C}">
      <dgm:prSet custT="1"/>
      <dgm:spPr>
        <a:solidFill>
          <a:schemeClr val="accent3">
            <a:lumMod val="50000"/>
          </a:schemeClr>
        </a:solidFill>
      </dgm:spPr>
      <dgm:t>
        <a:bodyPr/>
        <a:lstStyle/>
        <a:p>
          <a:pPr rtl="0"/>
          <a:r>
            <a:rPr lang="es-CO" sz="2400" dirty="0" smtClean="0"/>
            <a:t>Nunca se debe estudiar la Biblia sin oración. Antes de abrir sus páginas debemos pedir la iluminación del Espíritu Santo, y ésta será concedida. </a:t>
          </a:r>
          <a:endParaRPr lang="es-CO" sz="2400" dirty="0"/>
        </a:p>
      </dgm:t>
    </dgm:pt>
    <dgm:pt modelId="{65BA8399-6FBE-440C-8E60-2CDAC636BCD3}" type="parTrans" cxnId="{F5036F7F-4EDC-4979-B765-EE38D8F7EB5D}">
      <dgm:prSet/>
      <dgm:spPr/>
      <dgm:t>
        <a:bodyPr/>
        <a:lstStyle/>
        <a:p>
          <a:endParaRPr lang="es-CO"/>
        </a:p>
      </dgm:t>
    </dgm:pt>
    <dgm:pt modelId="{AC5053A3-0AEC-43B1-9DB7-30F3B2F9051E}" type="sibTrans" cxnId="{F5036F7F-4EDC-4979-B765-EE38D8F7EB5D}">
      <dgm:prSet/>
      <dgm:spPr/>
      <dgm:t>
        <a:bodyPr/>
        <a:lstStyle/>
        <a:p>
          <a:endParaRPr lang="es-CO"/>
        </a:p>
      </dgm:t>
    </dgm:pt>
    <dgm:pt modelId="{CDF704DC-2D77-48FB-9E98-01932D590ED6}">
      <dgm:prSet/>
      <dgm:spPr/>
      <dgm:t>
        <a:bodyPr/>
        <a:lstStyle/>
        <a:p>
          <a:pPr rtl="0"/>
          <a:r>
            <a:rPr lang="es-CO" dirty="0" smtClean="0"/>
            <a:t>Cuando Nataniel vino a Jesús, el Salvador exclamó: "He aquí un verdadero israelita, en quien no hay engaño. Le dijo Nataniel: ¿De dónde me conoces? Respondió Jesús y dijo: Antes que Felipe te llamara, cuando estabas debajo de la higuera, te vi." </a:t>
          </a:r>
          <a:r>
            <a:rPr lang="es-CO" b="1" u="sng" dirty="0" smtClean="0"/>
            <a:t>(Juan 1:47, 48). </a:t>
          </a:r>
          <a:endParaRPr lang="es-CO" b="1" u="sng" dirty="0"/>
        </a:p>
      </dgm:t>
    </dgm:pt>
    <dgm:pt modelId="{96CF546B-0A50-4283-B9D4-0EA2115C0679}" type="parTrans" cxnId="{712AFB59-1241-478F-A0CF-F03CA8D2EE43}">
      <dgm:prSet/>
      <dgm:spPr/>
      <dgm:t>
        <a:bodyPr/>
        <a:lstStyle/>
        <a:p>
          <a:endParaRPr lang="es-CO"/>
        </a:p>
      </dgm:t>
    </dgm:pt>
    <dgm:pt modelId="{6C38470C-72C4-4369-A540-E943BAFAA64C}" type="sibTrans" cxnId="{712AFB59-1241-478F-A0CF-F03CA8D2EE43}">
      <dgm:prSet/>
      <dgm:spPr/>
      <dgm:t>
        <a:bodyPr/>
        <a:lstStyle/>
        <a:p>
          <a:endParaRPr lang="es-CO"/>
        </a:p>
      </dgm:t>
    </dgm:pt>
    <dgm:pt modelId="{8AED7E6A-D30B-4F9E-8802-319D107D1790}">
      <dgm:prSet custT="1"/>
      <dgm:spPr>
        <a:solidFill>
          <a:schemeClr val="accent3">
            <a:lumMod val="50000"/>
          </a:schemeClr>
        </a:solidFill>
      </dgm:spPr>
      <dgm:t>
        <a:bodyPr/>
        <a:lstStyle/>
        <a:p>
          <a:pPr rtl="0"/>
          <a:r>
            <a:rPr lang="es-CO" sz="2000" b="1" dirty="0" smtClean="0"/>
            <a:t>Así Jesús nos verá también, en los lugares secretos de oración, si lo buscamos para obtener más luz para conocer la verdad. Los ángeles del mundo de la luz acompañarán a los que con humildad de corazón busquen guía divina.</a:t>
          </a:r>
          <a:endParaRPr lang="es-CO" sz="2000" b="1" dirty="0"/>
        </a:p>
      </dgm:t>
    </dgm:pt>
    <dgm:pt modelId="{924E9EE5-D85F-4955-BC69-DA37A4BDF93D}" type="parTrans" cxnId="{D118D28E-14AB-4EB9-9B9E-D9A0305D3C90}">
      <dgm:prSet/>
      <dgm:spPr/>
      <dgm:t>
        <a:bodyPr/>
        <a:lstStyle/>
        <a:p>
          <a:endParaRPr lang="es-CO"/>
        </a:p>
      </dgm:t>
    </dgm:pt>
    <dgm:pt modelId="{5762D37D-2168-4209-8C96-B2C34BB2A930}" type="sibTrans" cxnId="{D118D28E-14AB-4EB9-9B9E-D9A0305D3C90}">
      <dgm:prSet/>
      <dgm:spPr/>
      <dgm:t>
        <a:bodyPr/>
        <a:lstStyle/>
        <a:p>
          <a:endParaRPr lang="es-CO"/>
        </a:p>
      </dgm:t>
    </dgm:pt>
    <dgm:pt modelId="{4F461BDB-BFD0-4FC4-A3C3-E98A8D46F98B}" type="pres">
      <dgm:prSet presAssocID="{CE8B8DDB-2BE5-4F62-B34B-089508C09491}" presName="linearFlow" presStyleCnt="0">
        <dgm:presLayoutVars>
          <dgm:dir/>
          <dgm:resizeHandles val="exact"/>
        </dgm:presLayoutVars>
      </dgm:prSet>
      <dgm:spPr/>
      <dgm:t>
        <a:bodyPr/>
        <a:lstStyle/>
        <a:p>
          <a:endParaRPr lang="es-CO"/>
        </a:p>
      </dgm:t>
    </dgm:pt>
    <dgm:pt modelId="{4910B2A9-3904-40CC-B348-3A02E2013B3A}" type="pres">
      <dgm:prSet presAssocID="{0ECE91AF-1494-4FEE-AD36-2D295794BC1C}" presName="composite" presStyleCnt="0"/>
      <dgm:spPr/>
    </dgm:pt>
    <dgm:pt modelId="{72B0D884-5825-4B1F-9CF9-5D912FDC0798}" type="pres">
      <dgm:prSet presAssocID="{0ECE91AF-1494-4FEE-AD36-2D295794BC1C}" presName="imgShp" presStyleLbl="fgImgPlace1" presStyleIdx="0" presStyleCnt="3" custLinFactNeighborX="-35722" custLinFactNeighborY="-170"/>
      <dgm:spPr>
        <a:blipFill rotWithShape="1">
          <a:blip xmlns:r="http://schemas.openxmlformats.org/officeDocument/2006/relationships" r:embed="rId1"/>
          <a:stretch>
            <a:fillRect/>
          </a:stretch>
        </a:blipFill>
      </dgm:spPr>
    </dgm:pt>
    <dgm:pt modelId="{6409E840-CF9F-41C0-BD31-7FACFBE6AB11}" type="pres">
      <dgm:prSet presAssocID="{0ECE91AF-1494-4FEE-AD36-2D295794BC1C}" presName="txShp" presStyleLbl="node1" presStyleIdx="0" presStyleCnt="3" custScaleX="133553">
        <dgm:presLayoutVars>
          <dgm:bulletEnabled val="1"/>
        </dgm:presLayoutVars>
      </dgm:prSet>
      <dgm:spPr/>
      <dgm:t>
        <a:bodyPr/>
        <a:lstStyle/>
        <a:p>
          <a:endParaRPr lang="es-CO"/>
        </a:p>
      </dgm:t>
    </dgm:pt>
    <dgm:pt modelId="{0BF39C7A-7914-4F35-B5D7-B9C224DA33B1}" type="pres">
      <dgm:prSet presAssocID="{AC5053A3-0AEC-43B1-9DB7-30F3B2F9051E}" presName="spacing" presStyleCnt="0"/>
      <dgm:spPr/>
    </dgm:pt>
    <dgm:pt modelId="{D6006B7A-DD52-42F4-9B08-1B7A9AEB9DEC}" type="pres">
      <dgm:prSet presAssocID="{CDF704DC-2D77-48FB-9E98-01932D590ED6}" presName="composite" presStyleCnt="0"/>
      <dgm:spPr/>
    </dgm:pt>
    <dgm:pt modelId="{1E18C5C1-C994-4ECE-89C1-79348C5EF163}" type="pres">
      <dgm:prSet presAssocID="{CDF704DC-2D77-48FB-9E98-01932D590ED6}" presName="imgShp" presStyleLbl="fgImgPlace1" presStyleIdx="1" presStyleCnt="3" custLinFactNeighborX="-35722" custLinFactNeighborY="-1434"/>
      <dgm:spPr>
        <a:blipFill rotWithShape="1">
          <a:blip xmlns:r="http://schemas.openxmlformats.org/officeDocument/2006/relationships" r:embed="rId2"/>
          <a:stretch>
            <a:fillRect/>
          </a:stretch>
        </a:blipFill>
      </dgm:spPr>
    </dgm:pt>
    <dgm:pt modelId="{2CACA099-34CE-4DCC-87F9-77207725D4F4}" type="pres">
      <dgm:prSet presAssocID="{CDF704DC-2D77-48FB-9E98-01932D590ED6}" presName="txShp" presStyleLbl="node1" presStyleIdx="1" presStyleCnt="3" custScaleX="134649">
        <dgm:presLayoutVars>
          <dgm:bulletEnabled val="1"/>
        </dgm:presLayoutVars>
      </dgm:prSet>
      <dgm:spPr/>
      <dgm:t>
        <a:bodyPr/>
        <a:lstStyle/>
        <a:p>
          <a:endParaRPr lang="es-CO"/>
        </a:p>
      </dgm:t>
    </dgm:pt>
    <dgm:pt modelId="{AEB3C1C9-F81F-4D55-838E-A703F52839A8}" type="pres">
      <dgm:prSet presAssocID="{6C38470C-72C4-4369-A540-E943BAFAA64C}" presName="spacing" presStyleCnt="0"/>
      <dgm:spPr/>
    </dgm:pt>
    <dgm:pt modelId="{D6B883FE-41F9-4D8F-9FA9-6E5CEAB2369A}" type="pres">
      <dgm:prSet presAssocID="{8AED7E6A-D30B-4F9E-8802-319D107D1790}" presName="composite" presStyleCnt="0"/>
      <dgm:spPr/>
    </dgm:pt>
    <dgm:pt modelId="{83182F92-47D0-4970-AF07-48F31E851121}" type="pres">
      <dgm:prSet presAssocID="{8AED7E6A-D30B-4F9E-8802-319D107D1790}" presName="imgShp" presStyleLbl="fgImgPlace1" presStyleIdx="2" presStyleCnt="3" custLinFactNeighborX="-37148" custLinFactNeighborY="-2699"/>
      <dgm:spPr>
        <a:blipFill rotWithShape="1">
          <a:blip xmlns:r="http://schemas.openxmlformats.org/officeDocument/2006/relationships" r:embed="rId3"/>
          <a:stretch>
            <a:fillRect/>
          </a:stretch>
        </a:blipFill>
      </dgm:spPr>
    </dgm:pt>
    <dgm:pt modelId="{87E70E00-5F22-4FD5-8151-C7373E77DA71}" type="pres">
      <dgm:prSet presAssocID="{8AED7E6A-D30B-4F9E-8802-319D107D1790}" presName="txShp" presStyleLbl="node1" presStyleIdx="2" presStyleCnt="3" custScaleX="131577">
        <dgm:presLayoutVars>
          <dgm:bulletEnabled val="1"/>
        </dgm:presLayoutVars>
      </dgm:prSet>
      <dgm:spPr/>
      <dgm:t>
        <a:bodyPr/>
        <a:lstStyle/>
        <a:p>
          <a:endParaRPr lang="es-CO"/>
        </a:p>
      </dgm:t>
    </dgm:pt>
  </dgm:ptLst>
  <dgm:cxnLst>
    <dgm:cxn modelId="{FA5233E2-55D8-432A-9A0B-01006D5D0488}" type="presOf" srcId="{CE8B8DDB-2BE5-4F62-B34B-089508C09491}" destId="{4F461BDB-BFD0-4FC4-A3C3-E98A8D46F98B}" srcOrd="0" destOrd="0" presId="urn:microsoft.com/office/officeart/2005/8/layout/vList3"/>
    <dgm:cxn modelId="{A222B9C8-3A7C-47C5-BC42-1727BEA2541E}" type="presOf" srcId="{0ECE91AF-1494-4FEE-AD36-2D295794BC1C}" destId="{6409E840-CF9F-41C0-BD31-7FACFBE6AB11}" srcOrd="0" destOrd="0" presId="urn:microsoft.com/office/officeart/2005/8/layout/vList3"/>
    <dgm:cxn modelId="{64AE602D-D408-4436-B071-072C306D8803}" type="presOf" srcId="{8AED7E6A-D30B-4F9E-8802-319D107D1790}" destId="{87E70E00-5F22-4FD5-8151-C7373E77DA71}" srcOrd="0" destOrd="0" presId="urn:microsoft.com/office/officeart/2005/8/layout/vList3"/>
    <dgm:cxn modelId="{712AFB59-1241-478F-A0CF-F03CA8D2EE43}" srcId="{CE8B8DDB-2BE5-4F62-B34B-089508C09491}" destId="{CDF704DC-2D77-48FB-9E98-01932D590ED6}" srcOrd="1" destOrd="0" parTransId="{96CF546B-0A50-4283-B9D4-0EA2115C0679}" sibTransId="{6C38470C-72C4-4369-A540-E943BAFAA64C}"/>
    <dgm:cxn modelId="{F5036F7F-4EDC-4979-B765-EE38D8F7EB5D}" srcId="{CE8B8DDB-2BE5-4F62-B34B-089508C09491}" destId="{0ECE91AF-1494-4FEE-AD36-2D295794BC1C}" srcOrd="0" destOrd="0" parTransId="{65BA8399-6FBE-440C-8E60-2CDAC636BCD3}" sibTransId="{AC5053A3-0AEC-43B1-9DB7-30F3B2F9051E}"/>
    <dgm:cxn modelId="{66B69E28-45BF-4905-A95E-FEC7EFC412D2}" type="presOf" srcId="{CDF704DC-2D77-48FB-9E98-01932D590ED6}" destId="{2CACA099-34CE-4DCC-87F9-77207725D4F4}" srcOrd="0" destOrd="0" presId="urn:microsoft.com/office/officeart/2005/8/layout/vList3"/>
    <dgm:cxn modelId="{D118D28E-14AB-4EB9-9B9E-D9A0305D3C90}" srcId="{CE8B8DDB-2BE5-4F62-B34B-089508C09491}" destId="{8AED7E6A-D30B-4F9E-8802-319D107D1790}" srcOrd="2" destOrd="0" parTransId="{924E9EE5-D85F-4955-BC69-DA37A4BDF93D}" sibTransId="{5762D37D-2168-4209-8C96-B2C34BB2A930}"/>
    <dgm:cxn modelId="{41BF7360-D7BF-4F24-BB84-E07CB787F16C}" type="presParOf" srcId="{4F461BDB-BFD0-4FC4-A3C3-E98A8D46F98B}" destId="{4910B2A9-3904-40CC-B348-3A02E2013B3A}" srcOrd="0" destOrd="0" presId="urn:microsoft.com/office/officeart/2005/8/layout/vList3"/>
    <dgm:cxn modelId="{924AE63F-4135-42A4-B3C0-1007E510D6CA}" type="presParOf" srcId="{4910B2A9-3904-40CC-B348-3A02E2013B3A}" destId="{72B0D884-5825-4B1F-9CF9-5D912FDC0798}" srcOrd="0" destOrd="0" presId="urn:microsoft.com/office/officeart/2005/8/layout/vList3"/>
    <dgm:cxn modelId="{7376B7E9-7007-407E-AA5F-CB02687B9D3F}" type="presParOf" srcId="{4910B2A9-3904-40CC-B348-3A02E2013B3A}" destId="{6409E840-CF9F-41C0-BD31-7FACFBE6AB11}" srcOrd="1" destOrd="0" presId="urn:microsoft.com/office/officeart/2005/8/layout/vList3"/>
    <dgm:cxn modelId="{FD67D1AD-6294-4A1E-AE21-51B46C20E152}" type="presParOf" srcId="{4F461BDB-BFD0-4FC4-A3C3-E98A8D46F98B}" destId="{0BF39C7A-7914-4F35-B5D7-B9C224DA33B1}" srcOrd="1" destOrd="0" presId="urn:microsoft.com/office/officeart/2005/8/layout/vList3"/>
    <dgm:cxn modelId="{EAE77375-D2DB-444F-AAFA-165C30370EDB}" type="presParOf" srcId="{4F461BDB-BFD0-4FC4-A3C3-E98A8D46F98B}" destId="{D6006B7A-DD52-42F4-9B08-1B7A9AEB9DEC}" srcOrd="2" destOrd="0" presId="urn:microsoft.com/office/officeart/2005/8/layout/vList3"/>
    <dgm:cxn modelId="{D03968DC-907E-4365-9CBB-A17052B065A5}" type="presParOf" srcId="{D6006B7A-DD52-42F4-9B08-1B7A9AEB9DEC}" destId="{1E18C5C1-C994-4ECE-89C1-79348C5EF163}" srcOrd="0" destOrd="0" presId="urn:microsoft.com/office/officeart/2005/8/layout/vList3"/>
    <dgm:cxn modelId="{5A68C9B5-1452-4B15-8FE6-7B0284501266}" type="presParOf" srcId="{D6006B7A-DD52-42F4-9B08-1B7A9AEB9DEC}" destId="{2CACA099-34CE-4DCC-87F9-77207725D4F4}" srcOrd="1" destOrd="0" presId="urn:microsoft.com/office/officeart/2005/8/layout/vList3"/>
    <dgm:cxn modelId="{C11A958B-4859-4844-A6E1-859C14DAF6E2}" type="presParOf" srcId="{4F461BDB-BFD0-4FC4-A3C3-E98A8D46F98B}" destId="{AEB3C1C9-F81F-4D55-838E-A703F52839A8}" srcOrd="3" destOrd="0" presId="urn:microsoft.com/office/officeart/2005/8/layout/vList3"/>
    <dgm:cxn modelId="{4BD5E1ED-424B-4828-818A-648BFB1D8F0C}" type="presParOf" srcId="{4F461BDB-BFD0-4FC4-A3C3-E98A8D46F98B}" destId="{D6B883FE-41F9-4D8F-9FA9-6E5CEAB2369A}" srcOrd="4" destOrd="0" presId="urn:microsoft.com/office/officeart/2005/8/layout/vList3"/>
    <dgm:cxn modelId="{98B70C68-BECF-48C1-9229-0A9DB389089F}" type="presParOf" srcId="{D6B883FE-41F9-4D8F-9FA9-6E5CEAB2369A}" destId="{83182F92-47D0-4970-AF07-48F31E851121}" srcOrd="0" destOrd="0" presId="urn:microsoft.com/office/officeart/2005/8/layout/vList3"/>
    <dgm:cxn modelId="{A9B1FA3C-4BC5-4245-AF8B-29141CDAD38E}" type="presParOf" srcId="{D6B883FE-41F9-4D8F-9FA9-6E5CEAB2369A}" destId="{87E70E00-5F22-4FD5-8151-C7373E77DA71}"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B90B375-EEB0-428F-B44B-3405580BC2CB}"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s-CO"/>
        </a:p>
      </dgm:t>
    </dgm:pt>
    <dgm:pt modelId="{A6D401FD-A67D-4A9E-925A-6DB3FFD25365}">
      <dgm:prSet custT="1"/>
      <dgm:spPr>
        <a:solidFill>
          <a:schemeClr val="accent3">
            <a:lumMod val="50000"/>
          </a:schemeClr>
        </a:solidFill>
      </dgm:spPr>
      <dgm:t>
        <a:bodyPr/>
        <a:lstStyle/>
        <a:p>
          <a:pPr rtl="0"/>
          <a:r>
            <a:rPr lang="es-CO" sz="2000" dirty="0" smtClean="0"/>
            <a:t>El espíritu Santo exalta y glorifica al Salvador. Es su obra presentar a Cristo, la pureza de su justicia y la gran salvación que tenemos mediante él. </a:t>
          </a:r>
          <a:endParaRPr lang="es-CO" sz="2000" dirty="0"/>
        </a:p>
      </dgm:t>
    </dgm:pt>
    <dgm:pt modelId="{7DD4F147-CDD9-48E8-8BD4-8F38A9419850}" type="parTrans" cxnId="{A5A381FF-4CA4-4A4A-A25C-10D85A719510}">
      <dgm:prSet/>
      <dgm:spPr/>
      <dgm:t>
        <a:bodyPr/>
        <a:lstStyle/>
        <a:p>
          <a:endParaRPr lang="es-CO"/>
        </a:p>
      </dgm:t>
    </dgm:pt>
    <dgm:pt modelId="{1B156A34-B9D6-4884-83AD-CF2B63976011}" type="sibTrans" cxnId="{A5A381FF-4CA4-4A4A-A25C-10D85A719510}">
      <dgm:prSet/>
      <dgm:spPr/>
      <dgm:t>
        <a:bodyPr/>
        <a:lstStyle/>
        <a:p>
          <a:endParaRPr lang="es-CO"/>
        </a:p>
      </dgm:t>
    </dgm:pt>
    <dgm:pt modelId="{C74BA453-B1A3-4D33-9AFD-528D26C57E75}">
      <dgm:prSet custT="1"/>
      <dgm:spPr>
        <a:solidFill>
          <a:srgbClr val="002060"/>
        </a:solidFill>
      </dgm:spPr>
      <dgm:t>
        <a:bodyPr/>
        <a:lstStyle/>
        <a:p>
          <a:pPr rtl="0"/>
          <a:r>
            <a:rPr lang="es-CO" sz="2000" dirty="0" smtClean="0"/>
            <a:t>Jesús dice: "tomará de lo mío y lo hará saber." (Juan 16:14). El Espíritu de verdad es el único maestro eficaz de la verdad divina.</a:t>
          </a:r>
          <a:endParaRPr lang="es-CO" sz="2000" dirty="0"/>
        </a:p>
      </dgm:t>
    </dgm:pt>
    <dgm:pt modelId="{D87AFDC7-7BED-4101-BF4F-AE20197F8C90}" type="parTrans" cxnId="{B3D2B460-17EC-4BAB-B94B-EAB993612B4A}">
      <dgm:prSet/>
      <dgm:spPr/>
      <dgm:t>
        <a:bodyPr/>
        <a:lstStyle/>
        <a:p>
          <a:endParaRPr lang="es-CO"/>
        </a:p>
      </dgm:t>
    </dgm:pt>
    <dgm:pt modelId="{88142AA4-BC47-4744-AC5C-A907A9056DF6}" type="sibTrans" cxnId="{B3D2B460-17EC-4BAB-B94B-EAB993612B4A}">
      <dgm:prSet/>
      <dgm:spPr/>
      <dgm:t>
        <a:bodyPr/>
        <a:lstStyle/>
        <a:p>
          <a:endParaRPr lang="es-CO"/>
        </a:p>
      </dgm:t>
    </dgm:pt>
    <dgm:pt modelId="{9E48D38E-4600-4640-BDAE-C153E46CCFD5}">
      <dgm:prSet custT="1"/>
      <dgm:spPr>
        <a:solidFill>
          <a:schemeClr val="accent3">
            <a:lumMod val="50000"/>
          </a:schemeClr>
        </a:solidFill>
      </dgm:spPr>
      <dgm:t>
        <a:bodyPr/>
        <a:lstStyle/>
        <a:p>
          <a:pPr rtl="0"/>
          <a:r>
            <a:rPr lang="es-CO" sz="2000" dirty="0" smtClean="0"/>
            <a:t>!Cómo estima Dios la raza humana que dio a su Hijo para que muriera por ella y envía su Espíritu para que sea el maestro y guía del hombre! </a:t>
          </a:r>
          <a:endParaRPr lang="es-CO" sz="2000" dirty="0"/>
        </a:p>
      </dgm:t>
    </dgm:pt>
    <dgm:pt modelId="{0AC37604-5918-4550-8118-0A5CE7877D1C}" type="parTrans" cxnId="{531B1DE8-7B3C-42A8-8A68-50A53CC82CEB}">
      <dgm:prSet/>
      <dgm:spPr/>
      <dgm:t>
        <a:bodyPr/>
        <a:lstStyle/>
        <a:p>
          <a:endParaRPr lang="es-CO"/>
        </a:p>
      </dgm:t>
    </dgm:pt>
    <dgm:pt modelId="{75A32E86-00F3-4BB9-A8DF-E0E7583D5EAC}" type="sibTrans" cxnId="{531B1DE8-7B3C-42A8-8A68-50A53CC82CEB}">
      <dgm:prSet/>
      <dgm:spPr/>
      <dgm:t>
        <a:bodyPr/>
        <a:lstStyle/>
        <a:p>
          <a:endParaRPr lang="es-CO"/>
        </a:p>
      </dgm:t>
    </dgm:pt>
    <dgm:pt modelId="{64D8F78B-CAA1-40DB-B2F5-7CE2D07A5863}" type="pres">
      <dgm:prSet presAssocID="{BB90B375-EEB0-428F-B44B-3405580BC2CB}" presName="Name0" presStyleCnt="0">
        <dgm:presLayoutVars>
          <dgm:dir/>
          <dgm:resizeHandles val="exact"/>
        </dgm:presLayoutVars>
      </dgm:prSet>
      <dgm:spPr/>
      <dgm:t>
        <a:bodyPr/>
        <a:lstStyle/>
        <a:p>
          <a:endParaRPr lang="es-CO"/>
        </a:p>
      </dgm:t>
    </dgm:pt>
    <dgm:pt modelId="{6442F404-53E7-4B88-830E-4C6A8866031B}" type="pres">
      <dgm:prSet presAssocID="{BB90B375-EEB0-428F-B44B-3405580BC2CB}" presName="fgShape" presStyleLbl="fgShp" presStyleIdx="0" presStyleCnt="1" custLinFactNeighborX="544" custLinFactNeighborY="24931"/>
      <dgm:spPr>
        <a:solidFill>
          <a:schemeClr val="accent2">
            <a:lumMod val="60000"/>
            <a:lumOff val="40000"/>
          </a:schemeClr>
        </a:solidFill>
      </dgm:spPr>
    </dgm:pt>
    <dgm:pt modelId="{608D2BEF-C969-467B-B6FE-D1BF1C9E8BA3}" type="pres">
      <dgm:prSet presAssocID="{BB90B375-EEB0-428F-B44B-3405580BC2CB}" presName="linComp" presStyleCnt="0"/>
      <dgm:spPr/>
    </dgm:pt>
    <dgm:pt modelId="{75B20AA7-D9BA-49D0-8AA4-6306A37E8A83}" type="pres">
      <dgm:prSet presAssocID="{A6D401FD-A67D-4A9E-925A-6DB3FFD25365}" presName="compNode" presStyleCnt="0"/>
      <dgm:spPr/>
    </dgm:pt>
    <dgm:pt modelId="{E370A972-4487-43A1-8871-A9264AB1AC74}" type="pres">
      <dgm:prSet presAssocID="{A6D401FD-A67D-4A9E-925A-6DB3FFD25365}" presName="bkgdShape" presStyleLbl="node1" presStyleIdx="0" presStyleCnt="3"/>
      <dgm:spPr/>
      <dgm:t>
        <a:bodyPr/>
        <a:lstStyle/>
        <a:p>
          <a:endParaRPr lang="es-CO"/>
        </a:p>
      </dgm:t>
    </dgm:pt>
    <dgm:pt modelId="{5881F490-1057-463A-B204-492834D288D9}" type="pres">
      <dgm:prSet presAssocID="{A6D401FD-A67D-4A9E-925A-6DB3FFD25365}" presName="nodeTx" presStyleLbl="node1" presStyleIdx="0" presStyleCnt="3">
        <dgm:presLayoutVars>
          <dgm:bulletEnabled val="1"/>
        </dgm:presLayoutVars>
      </dgm:prSet>
      <dgm:spPr/>
      <dgm:t>
        <a:bodyPr/>
        <a:lstStyle/>
        <a:p>
          <a:endParaRPr lang="es-CO"/>
        </a:p>
      </dgm:t>
    </dgm:pt>
    <dgm:pt modelId="{FFA27584-D3AC-4859-8F12-5BDE34661C3E}" type="pres">
      <dgm:prSet presAssocID="{A6D401FD-A67D-4A9E-925A-6DB3FFD25365}" presName="invisiNode" presStyleLbl="node1" presStyleIdx="0" presStyleCnt="3"/>
      <dgm:spPr/>
    </dgm:pt>
    <dgm:pt modelId="{ECD6B0C3-32AC-49D9-80A3-A7B7E178779B}" type="pres">
      <dgm:prSet presAssocID="{A6D401FD-A67D-4A9E-925A-6DB3FFD25365}" presName="imagNode" presStyleLbl="fgImgPlace1" presStyleIdx="0" presStyleCnt="3" custLinFactNeighborX="-3478" custLinFactNeighborY="-13756"/>
      <dgm:spPr>
        <a:blipFill rotWithShape="1">
          <a:blip xmlns:r="http://schemas.openxmlformats.org/officeDocument/2006/relationships" r:embed="rId1"/>
          <a:stretch>
            <a:fillRect/>
          </a:stretch>
        </a:blipFill>
      </dgm:spPr>
    </dgm:pt>
    <dgm:pt modelId="{9D9B164B-5505-4A08-9234-AB9C0D829A2A}" type="pres">
      <dgm:prSet presAssocID="{1B156A34-B9D6-4884-83AD-CF2B63976011}" presName="sibTrans" presStyleLbl="sibTrans2D1" presStyleIdx="0" presStyleCnt="0"/>
      <dgm:spPr/>
      <dgm:t>
        <a:bodyPr/>
        <a:lstStyle/>
        <a:p>
          <a:endParaRPr lang="es-CO"/>
        </a:p>
      </dgm:t>
    </dgm:pt>
    <dgm:pt modelId="{55CD4443-2DC7-4397-BF90-6A9382304772}" type="pres">
      <dgm:prSet presAssocID="{C74BA453-B1A3-4D33-9AFD-528D26C57E75}" presName="compNode" presStyleCnt="0"/>
      <dgm:spPr/>
    </dgm:pt>
    <dgm:pt modelId="{A52006DC-5795-4F1D-88D2-8C33ED288BA2}" type="pres">
      <dgm:prSet presAssocID="{C74BA453-B1A3-4D33-9AFD-528D26C57E75}" presName="bkgdShape" presStyleLbl="node1" presStyleIdx="1" presStyleCnt="3"/>
      <dgm:spPr/>
      <dgm:t>
        <a:bodyPr/>
        <a:lstStyle/>
        <a:p>
          <a:endParaRPr lang="es-CO"/>
        </a:p>
      </dgm:t>
    </dgm:pt>
    <dgm:pt modelId="{14325153-8C7A-4A03-9321-C6D0CB4E5B4D}" type="pres">
      <dgm:prSet presAssocID="{C74BA453-B1A3-4D33-9AFD-528D26C57E75}" presName="nodeTx" presStyleLbl="node1" presStyleIdx="1" presStyleCnt="3">
        <dgm:presLayoutVars>
          <dgm:bulletEnabled val="1"/>
        </dgm:presLayoutVars>
      </dgm:prSet>
      <dgm:spPr/>
      <dgm:t>
        <a:bodyPr/>
        <a:lstStyle/>
        <a:p>
          <a:endParaRPr lang="es-CO"/>
        </a:p>
      </dgm:t>
    </dgm:pt>
    <dgm:pt modelId="{16123DB9-102A-4F73-BD8E-D90A2B8B6D3F}" type="pres">
      <dgm:prSet presAssocID="{C74BA453-B1A3-4D33-9AFD-528D26C57E75}" presName="invisiNode" presStyleLbl="node1" presStyleIdx="1" presStyleCnt="3"/>
      <dgm:spPr/>
    </dgm:pt>
    <dgm:pt modelId="{9BA384F7-56AA-4A1C-86FB-DCA81F8F5FD5}" type="pres">
      <dgm:prSet presAssocID="{C74BA453-B1A3-4D33-9AFD-528D26C57E75}" presName="imagNode" presStyleLbl="fgImgPlace1" presStyleIdx="1" presStyleCnt="3" custScaleX="151146" custScaleY="94124" custLinFactNeighborX="-1147" custLinFactNeighborY="-20956"/>
      <dgm:spPr>
        <a:blipFill rotWithShape="1">
          <a:blip xmlns:r="http://schemas.openxmlformats.org/officeDocument/2006/relationships" r:embed="rId2"/>
          <a:stretch>
            <a:fillRect/>
          </a:stretch>
        </a:blipFill>
      </dgm:spPr>
    </dgm:pt>
    <dgm:pt modelId="{E41C99F7-3053-4634-B32E-D377B7DDB2A4}" type="pres">
      <dgm:prSet presAssocID="{88142AA4-BC47-4744-AC5C-A907A9056DF6}" presName="sibTrans" presStyleLbl="sibTrans2D1" presStyleIdx="0" presStyleCnt="0"/>
      <dgm:spPr/>
      <dgm:t>
        <a:bodyPr/>
        <a:lstStyle/>
        <a:p>
          <a:endParaRPr lang="es-CO"/>
        </a:p>
      </dgm:t>
    </dgm:pt>
    <dgm:pt modelId="{0EE68E84-8829-448E-90E4-3375398E0D1B}" type="pres">
      <dgm:prSet presAssocID="{9E48D38E-4600-4640-BDAE-C153E46CCFD5}" presName="compNode" presStyleCnt="0"/>
      <dgm:spPr/>
    </dgm:pt>
    <dgm:pt modelId="{29C968F2-E13F-49BE-9C79-77F7135F8C18}" type="pres">
      <dgm:prSet presAssocID="{9E48D38E-4600-4640-BDAE-C153E46CCFD5}" presName="bkgdShape" presStyleLbl="node1" presStyleIdx="2" presStyleCnt="3"/>
      <dgm:spPr/>
      <dgm:t>
        <a:bodyPr/>
        <a:lstStyle/>
        <a:p>
          <a:endParaRPr lang="es-CO"/>
        </a:p>
      </dgm:t>
    </dgm:pt>
    <dgm:pt modelId="{C5161738-2D59-4DF5-8D23-E9C761B5B1C8}" type="pres">
      <dgm:prSet presAssocID="{9E48D38E-4600-4640-BDAE-C153E46CCFD5}" presName="nodeTx" presStyleLbl="node1" presStyleIdx="2" presStyleCnt="3">
        <dgm:presLayoutVars>
          <dgm:bulletEnabled val="1"/>
        </dgm:presLayoutVars>
      </dgm:prSet>
      <dgm:spPr/>
      <dgm:t>
        <a:bodyPr/>
        <a:lstStyle/>
        <a:p>
          <a:endParaRPr lang="es-CO"/>
        </a:p>
      </dgm:t>
    </dgm:pt>
    <dgm:pt modelId="{068A1229-AF35-49AC-8EF5-7E76D49C74F2}" type="pres">
      <dgm:prSet presAssocID="{9E48D38E-4600-4640-BDAE-C153E46CCFD5}" presName="invisiNode" presStyleLbl="node1" presStyleIdx="2" presStyleCnt="3"/>
      <dgm:spPr/>
    </dgm:pt>
    <dgm:pt modelId="{D32F8211-33AD-4676-97CF-E9B09ECC496D}" type="pres">
      <dgm:prSet presAssocID="{9E48D38E-4600-4640-BDAE-C153E46CCFD5}" presName="imagNode" presStyleLbl="fgImgPlace1" presStyleIdx="2" presStyleCnt="3" custLinFactNeighborX="-7340" custLinFactNeighborY="-18018"/>
      <dgm:spPr>
        <a:blipFill rotWithShape="1">
          <a:blip xmlns:r="http://schemas.openxmlformats.org/officeDocument/2006/relationships" r:embed="rId3"/>
          <a:stretch>
            <a:fillRect/>
          </a:stretch>
        </a:blipFill>
      </dgm:spPr>
    </dgm:pt>
  </dgm:ptLst>
  <dgm:cxnLst>
    <dgm:cxn modelId="{FED1529D-A807-435B-889E-CD74B6FA6ED6}" type="presOf" srcId="{BB90B375-EEB0-428F-B44B-3405580BC2CB}" destId="{64D8F78B-CAA1-40DB-B2F5-7CE2D07A5863}" srcOrd="0" destOrd="0" presId="urn:microsoft.com/office/officeart/2005/8/layout/hList7"/>
    <dgm:cxn modelId="{B3D2B460-17EC-4BAB-B94B-EAB993612B4A}" srcId="{BB90B375-EEB0-428F-B44B-3405580BC2CB}" destId="{C74BA453-B1A3-4D33-9AFD-528D26C57E75}" srcOrd="1" destOrd="0" parTransId="{D87AFDC7-7BED-4101-BF4F-AE20197F8C90}" sibTransId="{88142AA4-BC47-4744-AC5C-A907A9056DF6}"/>
    <dgm:cxn modelId="{531B1DE8-7B3C-42A8-8A68-50A53CC82CEB}" srcId="{BB90B375-EEB0-428F-B44B-3405580BC2CB}" destId="{9E48D38E-4600-4640-BDAE-C153E46CCFD5}" srcOrd="2" destOrd="0" parTransId="{0AC37604-5918-4550-8118-0A5CE7877D1C}" sibTransId="{75A32E86-00F3-4BB9-A8DF-E0E7583D5EAC}"/>
    <dgm:cxn modelId="{48E6FDD5-4910-434C-A0E5-7C36C59506B5}" type="presOf" srcId="{1B156A34-B9D6-4884-83AD-CF2B63976011}" destId="{9D9B164B-5505-4A08-9234-AB9C0D829A2A}" srcOrd="0" destOrd="0" presId="urn:microsoft.com/office/officeart/2005/8/layout/hList7"/>
    <dgm:cxn modelId="{5F5962BB-9C6D-405A-B6EF-7811BC505E74}" type="presOf" srcId="{88142AA4-BC47-4744-AC5C-A907A9056DF6}" destId="{E41C99F7-3053-4634-B32E-D377B7DDB2A4}" srcOrd="0" destOrd="0" presId="urn:microsoft.com/office/officeart/2005/8/layout/hList7"/>
    <dgm:cxn modelId="{A5A381FF-4CA4-4A4A-A25C-10D85A719510}" srcId="{BB90B375-EEB0-428F-B44B-3405580BC2CB}" destId="{A6D401FD-A67D-4A9E-925A-6DB3FFD25365}" srcOrd="0" destOrd="0" parTransId="{7DD4F147-CDD9-48E8-8BD4-8F38A9419850}" sibTransId="{1B156A34-B9D6-4884-83AD-CF2B63976011}"/>
    <dgm:cxn modelId="{EAE993DC-637B-4481-988C-8BE2A6882A0E}" type="presOf" srcId="{A6D401FD-A67D-4A9E-925A-6DB3FFD25365}" destId="{5881F490-1057-463A-B204-492834D288D9}" srcOrd="1" destOrd="0" presId="urn:microsoft.com/office/officeart/2005/8/layout/hList7"/>
    <dgm:cxn modelId="{27BFDE60-C4EA-4D35-9EF1-9C292E761A36}" type="presOf" srcId="{C74BA453-B1A3-4D33-9AFD-528D26C57E75}" destId="{A52006DC-5795-4F1D-88D2-8C33ED288BA2}" srcOrd="0" destOrd="0" presId="urn:microsoft.com/office/officeart/2005/8/layout/hList7"/>
    <dgm:cxn modelId="{C9098999-3432-45DF-BF6C-0E5CD66B2A7F}" type="presOf" srcId="{9E48D38E-4600-4640-BDAE-C153E46CCFD5}" destId="{29C968F2-E13F-49BE-9C79-77F7135F8C18}" srcOrd="0" destOrd="0" presId="urn:microsoft.com/office/officeart/2005/8/layout/hList7"/>
    <dgm:cxn modelId="{81C39B1F-81A3-400E-8316-E550E4D2F4F7}" type="presOf" srcId="{A6D401FD-A67D-4A9E-925A-6DB3FFD25365}" destId="{E370A972-4487-43A1-8871-A9264AB1AC74}" srcOrd="0" destOrd="0" presId="urn:microsoft.com/office/officeart/2005/8/layout/hList7"/>
    <dgm:cxn modelId="{745E7708-1C3B-4F1C-AAF9-764D16DC5CDD}" type="presOf" srcId="{C74BA453-B1A3-4D33-9AFD-528D26C57E75}" destId="{14325153-8C7A-4A03-9321-C6D0CB4E5B4D}" srcOrd="1" destOrd="0" presId="urn:microsoft.com/office/officeart/2005/8/layout/hList7"/>
    <dgm:cxn modelId="{613208CC-F7C7-4C14-8D4D-65F6F46669D9}" type="presOf" srcId="{9E48D38E-4600-4640-BDAE-C153E46CCFD5}" destId="{C5161738-2D59-4DF5-8D23-E9C761B5B1C8}" srcOrd="1" destOrd="0" presId="urn:microsoft.com/office/officeart/2005/8/layout/hList7"/>
    <dgm:cxn modelId="{5DFF7625-FF2B-4557-8D2E-B6D57861275A}" type="presParOf" srcId="{64D8F78B-CAA1-40DB-B2F5-7CE2D07A5863}" destId="{6442F404-53E7-4B88-830E-4C6A8866031B}" srcOrd="0" destOrd="0" presId="urn:microsoft.com/office/officeart/2005/8/layout/hList7"/>
    <dgm:cxn modelId="{8A457058-09D6-416E-8D19-2FEC58CC4521}" type="presParOf" srcId="{64D8F78B-CAA1-40DB-B2F5-7CE2D07A5863}" destId="{608D2BEF-C969-467B-B6FE-D1BF1C9E8BA3}" srcOrd="1" destOrd="0" presId="urn:microsoft.com/office/officeart/2005/8/layout/hList7"/>
    <dgm:cxn modelId="{E600EEB4-50A4-4D3B-8D8C-83D5CB2CB61D}" type="presParOf" srcId="{608D2BEF-C969-467B-B6FE-D1BF1C9E8BA3}" destId="{75B20AA7-D9BA-49D0-8AA4-6306A37E8A83}" srcOrd="0" destOrd="0" presId="urn:microsoft.com/office/officeart/2005/8/layout/hList7"/>
    <dgm:cxn modelId="{7F10A4F7-7F98-4DC6-8F08-A4F6AF2067CF}" type="presParOf" srcId="{75B20AA7-D9BA-49D0-8AA4-6306A37E8A83}" destId="{E370A972-4487-43A1-8871-A9264AB1AC74}" srcOrd="0" destOrd="0" presId="urn:microsoft.com/office/officeart/2005/8/layout/hList7"/>
    <dgm:cxn modelId="{84CEA7CC-43DE-487F-8ADB-BA032D85E48C}" type="presParOf" srcId="{75B20AA7-D9BA-49D0-8AA4-6306A37E8A83}" destId="{5881F490-1057-463A-B204-492834D288D9}" srcOrd="1" destOrd="0" presId="urn:microsoft.com/office/officeart/2005/8/layout/hList7"/>
    <dgm:cxn modelId="{D0B7A88A-4DBE-488D-A36A-9022381CB361}" type="presParOf" srcId="{75B20AA7-D9BA-49D0-8AA4-6306A37E8A83}" destId="{FFA27584-D3AC-4859-8F12-5BDE34661C3E}" srcOrd="2" destOrd="0" presId="urn:microsoft.com/office/officeart/2005/8/layout/hList7"/>
    <dgm:cxn modelId="{12E311E4-1DFB-4957-B303-AA50C3915ECF}" type="presParOf" srcId="{75B20AA7-D9BA-49D0-8AA4-6306A37E8A83}" destId="{ECD6B0C3-32AC-49D9-80A3-A7B7E178779B}" srcOrd="3" destOrd="0" presId="urn:microsoft.com/office/officeart/2005/8/layout/hList7"/>
    <dgm:cxn modelId="{80E415D6-BF08-4265-8290-D398E9ECA4C9}" type="presParOf" srcId="{608D2BEF-C969-467B-B6FE-D1BF1C9E8BA3}" destId="{9D9B164B-5505-4A08-9234-AB9C0D829A2A}" srcOrd="1" destOrd="0" presId="urn:microsoft.com/office/officeart/2005/8/layout/hList7"/>
    <dgm:cxn modelId="{98EF2CE5-010D-494D-86A6-BBEE620D24BE}" type="presParOf" srcId="{608D2BEF-C969-467B-B6FE-D1BF1C9E8BA3}" destId="{55CD4443-2DC7-4397-BF90-6A9382304772}" srcOrd="2" destOrd="0" presId="urn:microsoft.com/office/officeart/2005/8/layout/hList7"/>
    <dgm:cxn modelId="{BAD22C0F-BEF6-4330-A0E1-EC02DA947688}" type="presParOf" srcId="{55CD4443-2DC7-4397-BF90-6A9382304772}" destId="{A52006DC-5795-4F1D-88D2-8C33ED288BA2}" srcOrd="0" destOrd="0" presId="urn:microsoft.com/office/officeart/2005/8/layout/hList7"/>
    <dgm:cxn modelId="{9518E412-459C-4B64-8659-E33829BAC9C4}" type="presParOf" srcId="{55CD4443-2DC7-4397-BF90-6A9382304772}" destId="{14325153-8C7A-4A03-9321-C6D0CB4E5B4D}" srcOrd="1" destOrd="0" presId="urn:microsoft.com/office/officeart/2005/8/layout/hList7"/>
    <dgm:cxn modelId="{E001AF1F-3A3F-4BA6-9B99-C495210A88F3}" type="presParOf" srcId="{55CD4443-2DC7-4397-BF90-6A9382304772}" destId="{16123DB9-102A-4F73-BD8E-D90A2B8B6D3F}" srcOrd="2" destOrd="0" presId="urn:microsoft.com/office/officeart/2005/8/layout/hList7"/>
    <dgm:cxn modelId="{55219AA3-C0F2-4CC4-B791-E46453EEC57D}" type="presParOf" srcId="{55CD4443-2DC7-4397-BF90-6A9382304772}" destId="{9BA384F7-56AA-4A1C-86FB-DCA81F8F5FD5}" srcOrd="3" destOrd="0" presId="urn:microsoft.com/office/officeart/2005/8/layout/hList7"/>
    <dgm:cxn modelId="{98568B09-2B34-4EE4-AC08-2715A56AAC09}" type="presParOf" srcId="{608D2BEF-C969-467B-B6FE-D1BF1C9E8BA3}" destId="{E41C99F7-3053-4634-B32E-D377B7DDB2A4}" srcOrd="3" destOrd="0" presId="urn:microsoft.com/office/officeart/2005/8/layout/hList7"/>
    <dgm:cxn modelId="{08EE43E3-9286-4794-A01B-45FD2A7C4CFC}" type="presParOf" srcId="{608D2BEF-C969-467B-B6FE-D1BF1C9E8BA3}" destId="{0EE68E84-8829-448E-90E4-3375398E0D1B}" srcOrd="4" destOrd="0" presId="urn:microsoft.com/office/officeart/2005/8/layout/hList7"/>
    <dgm:cxn modelId="{75B7D7C9-E1F9-4A8C-8DCB-ED90E78C7FB2}" type="presParOf" srcId="{0EE68E84-8829-448E-90E4-3375398E0D1B}" destId="{29C968F2-E13F-49BE-9C79-77F7135F8C18}" srcOrd="0" destOrd="0" presId="urn:microsoft.com/office/officeart/2005/8/layout/hList7"/>
    <dgm:cxn modelId="{BF7C1469-CC80-4CE7-AEF0-675207F600C3}" type="presParOf" srcId="{0EE68E84-8829-448E-90E4-3375398E0D1B}" destId="{C5161738-2D59-4DF5-8D23-E9C761B5B1C8}" srcOrd="1" destOrd="0" presId="urn:microsoft.com/office/officeart/2005/8/layout/hList7"/>
    <dgm:cxn modelId="{B798F11E-2D62-439E-8891-588A04B5B20E}" type="presParOf" srcId="{0EE68E84-8829-448E-90E4-3375398E0D1B}" destId="{068A1229-AF35-49AC-8EF5-7E76D49C74F2}" srcOrd="2" destOrd="0" presId="urn:microsoft.com/office/officeart/2005/8/layout/hList7"/>
    <dgm:cxn modelId="{0ED2F7AC-BD86-4700-8134-DA272478A5BA}" type="presParOf" srcId="{0EE68E84-8829-448E-90E4-3375398E0D1B}" destId="{D32F8211-33AD-4676-97CF-E9B09ECC496D}"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3D0AA7-7217-4D9E-9BA0-A9D7B6C51902}">
      <dsp:nvSpPr>
        <dsp:cNvPr id="0" name=""/>
        <dsp:cNvSpPr/>
      </dsp:nvSpPr>
      <dsp:spPr>
        <a:xfrm rot="10800000">
          <a:off x="750199" y="2495"/>
          <a:ext cx="7061513" cy="2253455"/>
        </a:xfrm>
        <a:prstGeom prst="homePlate">
          <a:avLst/>
        </a:prstGeom>
        <a:solidFill>
          <a:srgbClr val="FF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3711"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chemeClr val="bg1"/>
              </a:solidFill>
            </a:rPr>
            <a:t>Nuestro Salvador entrelazó sus preciosas lecciones con las cosas de la naturaleza. Los árboles, los pájaros, las flores de los valles, las colinas, los lagos, los cielos maravillosos, y los incidentes de la vida diaria, fueron todos unidos con las palabras de verdad para que sus lecciones fueran recordadas en medio de los cuidados y afanes de la vida del hombre.</a:t>
          </a:r>
          <a:endParaRPr lang="es-CO" sz="2000" b="1" kern="1200" dirty="0">
            <a:solidFill>
              <a:schemeClr val="bg1"/>
            </a:solidFill>
          </a:endParaRPr>
        </a:p>
      </dsp:txBody>
      <dsp:txXfrm rot="10800000">
        <a:off x="1313563" y="2495"/>
        <a:ext cx="6498149" cy="2253455"/>
      </dsp:txXfrm>
    </dsp:sp>
    <dsp:sp modelId="{BCFA2E31-F7C8-482D-A493-7AE3A9AC8C38}">
      <dsp:nvSpPr>
        <dsp:cNvPr id="0" name=""/>
        <dsp:cNvSpPr/>
      </dsp:nvSpPr>
      <dsp:spPr>
        <a:xfrm>
          <a:off x="0" y="0"/>
          <a:ext cx="2253455" cy="225345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AFC850-8367-4975-8394-F140C22D45CF}">
      <dsp:nvSpPr>
        <dsp:cNvPr id="0" name=""/>
        <dsp:cNvSpPr/>
      </dsp:nvSpPr>
      <dsp:spPr>
        <a:xfrm rot="10800000">
          <a:off x="858230" y="2928624"/>
          <a:ext cx="6917472" cy="2253455"/>
        </a:xfrm>
        <a:prstGeom prst="homePlate">
          <a:avLst/>
        </a:prstGeom>
        <a:solidFill>
          <a:schemeClr val="accent6">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3711" tIns="80010" rIns="149352" bIns="80010" numCol="1" spcCol="1270" anchor="ctr" anchorCtr="0">
          <a:noAutofit/>
        </a:bodyPr>
        <a:lstStyle/>
        <a:p>
          <a:pPr lvl="0" algn="ctr" defTabSz="933450" rtl="0">
            <a:lnSpc>
              <a:spcPct val="90000"/>
            </a:lnSpc>
            <a:spcBef>
              <a:spcPct val="0"/>
            </a:spcBef>
            <a:spcAft>
              <a:spcPct val="35000"/>
            </a:spcAft>
          </a:pPr>
          <a:r>
            <a:rPr lang="es-CO" sz="2100" b="1" kern="1200" dirty="0" smtClean="0"/>
            <a:t>Dios quiere que sus hijos aprecien sus obras y se deleiten en la sencilla y serena hermosura con que adornó nuestro hogar terreno. El ama lo bello, y sobre todo la belleza de carácter, que es más atractiva que todo lo externo; y quiere que cultivemos la pureza y la sencillez que son las modestas gracias de las flores.</a:t>
          </a:r>
          <a:endParaRPr lang="es-CO" sz="2100" b="1" kern="1200" dirty="0"/>
        </a:p>
      </dsp:txBody>
      <dsp:txXfrm rot="10800000">
        <a:off x="1421594" y="2928624"/>
        <a:ext cx="6354108" cy="2253455"/>
      </dsp:txXfrm>
    </dsp:sp>
    <dsp:sp modelId="{CCF5BA0B-4C73-41A7-A465-BFBBF748246E}">
      <dsp:nvSpPr>
        <dsp:cNvPr id="0" name=""/>
        <dsp:cNvSpPr/>
      </dsp:nvSpPr>
      <dsp:spPr>
        <a:xfrm>
          <a:off x="5" y="2880310"/>
          <a:ext cx="2253455" cy="225345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0BF87-DE64-4C74-8D97-832A408F5342}">
      <dsp:nvSpPr>
        <dsp:cNvPr id="0" name=""/>
        <dsp:cNvSpPr/>
      </dsp:nvSpPr>
      <dsp:spPr>
        <a:xfrm>
          <a:off x="0" y="44744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6F1A923-23F9-4EC1-904A-89B9AA36EFEB}">
      <dsp:nvSpPr>
        <dsp:cNvPr id="0" name=""/>
        <dsp:cNvSpPr/>
      </dsp:nvSpPr>
      <dsp:spPr>
        <a:xfrm>
          <a:off x="2468880" y="44744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s-CO" sz="1700" b="1" kern="1200" dirty="0" smtClean="0">
              <a:solidFill>
                <a:srgbClr val="FF0000"/>
              </a:solidFill>
            </a:rPr>
            <a:t>Si sólo escucháramos con atención, las obras de Dios nos enseñarían preciosas lecciones de obediencia y confianza. Desde las estrellas, que en su recorrido por el espacio siguen siglo tras siglo su ruta designada, hasta el más diminuto átomo, las cosas de la naturaleza obedecen la voluntad de su Creador. Dios cuida y sostiene toda la creación. El que sustenta los innumerables mundos en la inmensidad, también tiene cuidado del pequeño gorrión que sin temor gorjea su humilde canto. </a:t>
          </a:r>
          <a:endParaRPr lang="es-CO" sz="1700" b="1" kern="1200" dirty="0">
            <a:solidFill>
              <a:srgbClr val="FF0000"/>
            </a:solidFill>
          </a:endParaRPr>
        </a:p>
      </dsp:txBody>
      <dsp:txXfrm>
        <a:off x="2468880" y="447443"/>
        <a:ext cx="5760719" cy="2345436"/>
      </dsp:txXfrm>
    </dsp:sp>
    <dsp:sp modelId="{46546E37-F989-40E4-AA44-BF203C7A9867}">
      <dsp:nvSpPr>
        <dsp:cNvPr id="0" name=""/>
        <dsp:cNvSpPr/>
      </dsp:nvSpPr>
      <dsp:spPr>
        <a:xfrm>
          <a:off x="1306481" y="1658451"/>
          <a:ext cx="45712"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EDA618-9F2B-4A33-8646-537E04DAFE70}">
      <dsp:nvSpPr>
        <dsp:cNvPr id="0" name=""/>
        <dsp:cNvSpPr/>
      </dsp:nvSpPr>
      <dsp:spPr>
        <a:xfrm>
          <a:off x="2468880" y="2792879"/>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Cuando lo sombres van a su trabajo, o se ocupan de la oración; cuando duermen en la noche, o cuando se levantan en la mañana; cuando el rico se festeja en su palacio, o cuando el pobre se sienta con sus hijos alrededor de su escasa mesa; el Padre celestial vigila con ternura a todos ellos. No se derraman lágrimas sin que Dios no las note, ni hay sonrisa que para él pase inadvertida.</a:t>
          </a:r>
          <a:endParaRPr lang="es-CO" sz="2000" b="1" kern="1200" dirty="0"/>
        </a:p>
      </dsp:txBody>
      <dsp:txXfrm>
        <a:off x="2468880" y="2792879"/>
        <a:ext cx="5760719" cy="234543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DA15CF-2E99-48D4-B1BE-3D514FA3D3D1}">
      <dsp:nvSpPr>
        <dsp:cNvPr id="0" name=""/>
        <dsp:cNvSpPr/>
      </dsp:nvSpPr>
      <dsp:spPr>
        <a:xfrm>
          <a:off x="312777" y="0"/>
          <a:ext cx="4608512" cy="4608512"/>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33FA747-96EB-4727-87C6-5A1FB25B9ED8}">
      <dsp:nvSpPr>
        <dsp:cNvPr id="0" name=""/>
        <dsp:cNvSpPr/>
      </dsp:nvSpPr>
      <dsp:spPr>
        <a:xfrm>
          <a:off x="-75051" y="461301"/>
          <a:ext cx="8379703" cy="3276364"/>
        </a:xfrm>
        <a:prstGeom prst="roundRect">
          <a:avLst/>
        </a:prstGeom>
        <a:solidFill>
          <a:schemeClr val="accent4">
            <a:lumMod val="40000"/>
            <a:lumOff val="60000"/>
            <a:alpha val="90000"/>
          </a:schemeClr>
        </a:solidFill>
        <a:ln w="25400"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Gozaríamos de una paz en el alma, la cual muchos no la han disfrutado por largo tiempo. Cuando os deleitéis en la atractiva belleza de la tierra, pensad en el mundo venidero que no lo dañará el pecado ni la muerte y donde la naturaleza no tendrá sombra de maldición. Imaginad el hogar de los salvados ;y recordad que será más glorioso que lo que la más brillante imaginación pueda pintar. </a:t>
          </a:r>
          <a:endParaRPr lang="es-CO" sz="2600" kern="1200" dirty="0"/>
        </a:p>
      </dsp:txBody>
      <dsp:txXfrm>
        <a:off x="84888" y="621240"/>
        <a:ext cx="8059825" cy="29564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058D54-68FD-4928-886E-114389A75FEE}">
      <dsp:nvSpPr>
        <dsp:cNvPr id="0" name=""/>
        <dsp:cNvSpPr/>
      </dsp:nvSpPr>
      <dsp:spPr>
        <a:xfrm>
          <a:off x="3312331" y="413141"/>
          <a:ext cx="4917268" cy="5246615"/>
        </a:xfrm>
        <a:prstGeom prst="roundRect">
          <a:avLst/>
        </a:prstGeom>
        <a:solidFill>
          <a:srgbClr val="002060"/>
        </a:solidFill>
        <a:ln w="25400" cap="flat" cmpd="sng" algn="ctr">
          <a:solidFill>
            <a:schemeClr val="lt1">
              <a:hueOff val="0"/>
              <a:satOff val="0"/>
              <a:lumOff val="0"/>
              <a:alphaOff val="0"/>
            </a:schemeClr>
          </a:solidFill>
          <a:prstDash val="solid"/>
        </a:ln>
        <a:effectLst/>
        <a:scene3d>
          <a:camera prst="isometricOffAxis1Right"/>
          <a:lightRig rig="threePt" dir="t"/>
        </a:scene3d>
        <a:sp3d>
          <a:bevelT w="165100" prst="coolSlant"/>
        </a:sp3d>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t>En los variados dones de Dios revelados en la naturaleza sólo vemos pálidos reflejos de su gloria. Está escrito: "cosas que ojo no vio, ni oído oyó, ni han subido en corazón de hombre, son las que Dios ha preparado para los que le aman." </a:t>
          </a:r>
          <a:r>
            <a:rPr lang="es-CO" sz="2400" b="1" u="sng" kern="1200" dirty="0" smtClean="0"/>
            <a:t>(I Corintios 2:9).</a:t>
          </a:r>
          <a:endParaRPr lang="es-CO" sz="2400" b="1" u="sng" kern="1200" dirty="0"/>
        </a:p>
      </dsp:txBody>
      <dsp:txXfrm>
        <a:off x="3552372" y="653182"/>
        <a:ext cx="4437186" cy="47665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99D624-6A2D-4F86-B1D1-64A12A91022B}">
      <dsp:nvSpPr>
        <dsp:cNvPr id="0" name=""/>
        <dsp:cNvSpPr/>
      </dsp:nvSpPr>
      <dsp:spPr>
        <a:xfrm>
          <a:off x="3536" y="0"/>
          <a:ext cx="4050506" cy="5577483"/>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b="1" kern="1200" dirty="0" smtClean="0"/>
            <a:t>El poeta y el naturalista pueden decir mucho sobre la naturaleza, pero es el cristiano el que más goza de la belleza de la tierra porque reconoce que es la obra de su Padre y percibe su amor en la flor, en el arbusto y en el árbol. Nadie puede apreciar plenamente el significado del monte y del valle, del río y del mar, si no puede reconocerlos como la expresión del amor de Dios para el hombre.</a:t>
          </a:r>
          <a:endParaRPr lang="es-CO" sz="1800" b="1" kern="1200" dirty="0"/>
        </a:p>
      </dsp:txBody>
      <dsp:txXfrm>
        <a:off x="3536" y="2230993"/>
        <a:ext cx="4050506" cy="2230993"/>
      </dsp:txXfrm>
    </dsp:sp>
    <dsp:sp modelId="{DB6126A2-01FB-40BB-B8E6-CD1CF872AE01}">
      <dsp:nvSpPr>
        <dsp:cNvPr id="0" name=""/>
        <dsp:cNvSpPr/>
      </dsp:nvSpPr>
      <dsp:spPr>
        <a:xfrm>
          <a:off x="211456" y="0"/>
          <a:ext cx="3615312" cy="185730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D88FB9-C169-484B-9443-5C241815C344}">
      <dsp:nvSpPr>
        <dsp:cNvPr id="0" name=""/>
        <dsp:cNvSpPr/>
      </dsp:nvSpPr>
      <dsp:spPr>
        <a:xfrm>
          <a:off x="4175557" y="0"/>
          <a:ext cx="4050506" cy="5577483"/>
        </a:xfrm>
        <a:prstGeom prst="roundRect">
          <a:avLst>
            <a:gd name="adj" fmla="val 10000"/>
          </a:avLst>
        </a:prstGeom>
        <a:solidFill>
          <a:schemeClr val="accent2"/>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rtl="0">
            <a:lnSpc>
              <a:spcPct val="90000"/>
            </a:lnSpc>
            <a:spcBef>
              <a:spcPct val="0"/>
            </a:spcBef>
            <a:spcAft>
              <a:spcPct val="35000"/>
            </a:spcAft>
          </a:pPr>
          <a:r>
            <a:rPr lang="es-CO" sz="1600" b="1" kern="1200" dirty="0" smtClean="0"/>
            <a:t>Dios nos habla mediante sus obras providenciales por la influencia de su Espíritu en el corazón. En los acontecimientos que nos rodean y en los cambios que diariamente se efectúan a nuestro alrededor, podemos encontrar preciosas lecciones si nuestros corazones están abiertos para discernirlas. El salmista trazando la obra de la Providencia divina dijo: "De la misericordia de Jehová está llena la tierra". (</a:t>
          </a:r>
          <a:r>
            <a:rPr lang="es-CO" sz="1600" b="1" u="sng" kern="1200" dirty="0" smtClean="0">
              <a:solidFill>
                <a:schemeClr val="tx1"/>
              </a:solidFill>
            </a:rPr>
            <a:t>Salmos 33:5</a:t>
          </a:r>
          <a:r>
            <a:rPr lang="es-CO" sz="1600" b="1" kern="1200" dirty="0" smtClean="0"/>
            <a:t>). "¿Quién es sabio y guardará estas cosas, y entenderá las misericordias de Jehová?«</a:t>
          </a:r>
        </a:p>
        <a:p>
          <a:pPr lvl="0" algn="ctr" defTabSz="711200" rtl="0">
            <a:lnSpc>
              <a:spcPct val="90000"/>
            </a:lnSpc>
            <a:spcBef>
              <a:spcPct val="0"/>
            </a:spcBef>
            <a:spcAft>
              <a:spcPct val="35000"/>
            </a:spcAft>
          </a:pPr>
          <a:r>
            <a:rPr lang="es-CO" sz="1600" b="1" kern="1200" dirty="0" smtClean="0"/>
            <a:t> (</a:t>
          </a:r>
          <a:r>
            <a:rPr lang="es-CO" sz="2000" b="1" u="sng" kern="1200" dirty="0" smtClean="0"/>
            <a:t>Salmos 107:43</a:t>
          </a:r>
          <a:r>
            <a:rPr lang="es-CO" sz="1600" b="1" kern="1200" dirty="0" smtClean="0"/>
            <a:t>).</a:t>
          </a:r>
          <a:endParaRPr lang="es-CO" sz="1600" b="1" kern="1200" dirty="0"/>
        </a:p>
      </dsp:txBody>
      <dsp:txXfrm>
        <a:off x="4175557" y="2230993"/>
        <a:ext cx="4050506" cy="2230993"/>
      </dsp:txXfrm>
    </dsp:sp>
    <dsp:sp modelId="{49D485EF-10B1-4445-B8B8-9C7370C762FD}">
      <dsp:nvSpPr>
        <dsp:cNvPr id="0" name=""/>
        <dsp:cNvSpPr/>
      </dsp:nvSpPr>
      <dsp:spPr>
        <a:xfrm>
          <a:off x="4387916" y="0"/>
          <a:ext cx="3471297" cy="1857301"/>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9D0B7A-5A52-48BF-BC3E-C5CA7153FD06}">
      <dsp:nvSpPr>
        <dsp:cNvPr id="0" name=""/>
        <dsp:cNvSpPr/>
      </dsp:nvSpPr>
      <dsp:spPr>
        <a:xfrm>
          <a:off x="298369" y="4740860"/>
          <a:ext cx="7571232" cy="836622"/>
        </a:xfrm>
        <a:prstGeom prst="leftRightArrow">
          <a:avLst/>
        </a:prstGeom>
        <a:solidFill>
          <a:srgbClr val="002060"/>
        </a:solidFill>
        <a:ln w="25400" cap="flat" cmpd="sng" algn="ctr">
          <a:solidFill>
            <a:schemeClr val="lt1">
              <a:hueOff val="0"/>
              <a:satOff val="0"/>
              <a:lumOff val="0"/>
              <a:alphaOff val="0"/>
            </a:schemeClr>
          </a:solidFill>
          <a:prstDash val="solid"/>
        </a:ln>
        <a:effectLst/>
        <a:scene3d>
          <a:camera prst="orthographicFront"/>
          <a:lightRig rig="threePt" dir="t"/>
        </a:scene3d>
        <a:sp3d>
          <a:bevelT w="165100" prst="coolSlant"/>
        </a:sp3d>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08B1D2-4706-4BE4-A7FA-195C61854B81}">
      <dsp:nvSpPr>
        <dsp:cNvPr id="0" name=""/>
        <dsp:cNvSpPr/>
      </dsp:nvSpPr>
      <dsp:spPr>
        <a:xfrm>
          <a:off x="0" y="67833"/>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72CC78-5304-4A4E-9AF5-7A9FABFA6BDE}">
      <dsp:nvSpPr>
        <dsp:cNvPr id="0" name=""/>
        <dsp:cNvSpPr/>
      </dsp:nvSpPr>
      <dsp:spPr>
        <a:xfrm>
          <a:off x="2468880" y="67833"/>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b="1" kern="1200" dirty="0" smtClean="0">
              <a:solidFill>
                <a:srgbClr val="FF0000"/>
              </a:solidFill>
            </a:rPr>
            <a:t>No Hay nada mejor para fortalecer la inteligencia que el estudio de las Sagradas Escrituras. Ningún libro es tan potente para elevar los pensamientos y para dar vigor a las facultades como las grandes y ennoblecedoras verdades de la Biblia. </a:t>
          </a:r>
          <a:endParaRPr lang="es-CO" sz="2500" b="1" kern="1200" dirty="0">
            <a:solidFill>
              <a:srgbClr val="FF0000"/>
            </a:solidFill>
          </a:endParaRPr>
        </a:p>
      </dsp:txBody>
      <dsp:txXfrm>
        <a:off x="2468880" y="67833"/>
        <a:ext cx="5760719" cy="2345436"/>
      </dsp:txXfrm>
    </dsp:sp>
    <dsp:sp modelId="{C09913E6-87B5-4CD4-9F8E-C12EDAE1C685}">
      <dsp:nvSpPr>
        <dsp:cNvPr id="0" name=""/>
        <dsp:cNvSpPr/>
      </dsp:nvSpPr>
      <dsp:spPr>
        <a:xfrm flipH="1">
          <a:off x="2407136" y="2413269"/>
          <a:ext cx="123487" cy="2345436"/>
        </a:xfrm>
        <a:prstGeom prst="pie">
          <a:avLst>
            <a:gd name="adj1" fmla="val 5400000"/>
            <a:gd name="adj2" fmla="val 1620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213F63-FC86-46B0-94D8-68AFDB625FA7}">
      <dsp:nvSpPr>
        <dsp:cNvPr id="0" name=""/>
        <dsp:cNvSpPr/>
      </dsp:nvSpPr>
      <dsp:spPr>
        <a:xfrm>
          <a:off x="2468880" y="2413269"/>
          <a:ext cx="5760719" cy="2345436"/>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Si la Palabra de Dios se estudiara como se debiera, los hombres tendrían una amplitud de pensamiento, una nobleza de carácter y una firmeza de propósito raramente vistos en estos tiempos.</a:t>
          </a:r>
          <a:endParaRPr lang="es-CO" sz="2500" kern="1200" dirty="0"/>
        </a:p>
      </dsp:txBody>
      <dsp:txXfrm>
        <a:off x="2468880" y="2413269"/>
        <a:ext cx="5760719" cy="234543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436E2C-B6AB-42CD-A297-9B2CC3246412}">
      <dsp:nvSpPr>
        <dsp:cNvPr id="0" name=""/>
        <dsp:cNvSpPr/>
      </dsp:nvSpPr>
      <dsp:spPr>
        <a:xfrm>
          <a:off x="-467382" y="0"/>
          <a:ext cx="6120680" cy="6120680"/>
        </a:xfrm>
        <a:prstGeom prst="triangle">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D7F710-9F65-4F8C-8A08-2BE08F4AFC05}">
      <dsp:nvSpPr>
        <dsp:cNvPr id="0" name=""/>
        <dsp:cNvSpPr/>
      </dsp:nvSpPr>
      <dsp:spPr>
        <a:xfrm>
          <a:off x="467375" y="617743"/>
          <a:ext cx="8229606" cy="1447464"/>
        </a:xfrm>
        <a:prstGeom prst="roundRect">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solidFill>
                <a:schemeClr val="bg1"/>
              </a:solidFill>
            </a:rPr>
            <a:t>Se obtiene muy poco provecho de una lectura apresurada de las Escrituras. Uno puede leer toda la Biblia sin ver su belleza y comprender su profundo significado</a:t>
          </a:r>
          <a:r>
            <a:rPr lang="es-CO" sz="1800" kern="1200" dirty="0" smtClean="0"/>
            <a:t>. </a:t>
          </a:r>
          <a:endParaRPr lang="es-CO" sz="1800" kern="1200" dirty="0"/>
        </a:p>
      </dsp:txBody>
      <dsp:txXfrm>
        <a:off x="538034" y="688402"/>
        <a:ext cx="8088288" cy="1306146"/>
      </dsp:txXfrm>
    </dsp:sp>
    <dsp:sp modelId="{56E38E1D-067A-4466-83C0-49C83E787B8E}">
      <dsp:nvSpPr>
        <dsp:cNvPr id="0" name=""/>
        <dsp:cNvSpPr/>
      </dsp:nvSpPr>
      <dsp:spPr>
        <a:xfrm>
          <a:off x="946439" y="2246141"/>
          <a:ext cx="7271478" cy="1447464"/>
        </a:xfrm>
        <a:prstGeom prst="roundRect">
          <a:avLst/>
        </a:prstGeom>
        <a:solidFill>
          <a:schemeClr val="accent3">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Un pasaje estudiado hasta que su significado sea claro y su relación con el plan de salvación evidente, es de mayor valor que la lectura de muchos capítulos sin un propósito definido y sin obtener un conocimiento positivo. </a:t>
          </a:r>
          <a:endParaRPr lang="es-CO" sz="2000" b="1" kern="1200" dirty="0"/>
        </a:p>
      </dsp:txBody>
      <dsp:txXfrm>
        <a:off x="1017098" y="2316800"/>
        <a:ext cx="7130160" cy="1306146"/>
      </dsp:txXfrm>
    </dsp:sp>
    <dsp:sp modelId="{7B764DCB-0603-48FB-863B-4119CEAAE0EF}">
      <dsp:nvSpPr>
        <dsp:cNvPr id="0" name=""/>
        <dsp:cNvSpPr/>
      </dsp:nvSpPr>
      <dsp:spPr>
        <a:xfrm>
          <a:off x="1378498" y="3874538"/>
          <a:ext cx="6407360" cy="1447464"/>
        </a:xfrm>
        <a:prstGeom prst="roundRect">
          <a:avLst/>
        </a:prstGeom>
        <a:solidFill>
          <a:schemeClr val="accent2">
            <a:lumMod val="60000"/>
            <a:lumOff val="4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Tened vuestra Biblia siempre a mano; si tenéis oportunidad leedla y grabad los textos en vuestra memoria. Aun al ir por la calle podéis leer un pasaje y meditar en él hasta que se grabe en la mente.</a:t>
          </a:r>
          <a:endParaRPr lang="es-CO" sz="2000" b="1" kern="1200" dirty="0"/>
        </a:p>
      </dsp:txBody>
      <dsp:txXfrm>
        <a:off x="1449157" y="3945197"/>
        <a:ext cx="6266042" cy="130614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122451-8D0F-45F3-8EB7-DBB49C93B180}">
      <dsp:nvSpPr>
        <dsp:cNvPr id="0" name=""/>
        <dsp:cNvSpPr/>
      </dsp:nvSpPr>
      <dsp:spPr>
        <a:xfrm>
          <a:off x="1727" y="0"/>
          <a:ext cx="2688282" cy="5832648"/>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es-CO" sz="1800" kern="1200" dirty="0" smtClean="0"/>
            <a:t>No podemos obtener sabiduría sin un estudio detenido y con oración de la Palabra de Dios. Algunas porciones de las Escrituras son en verdad muy claras y fáciles para comprenderlas; pero hay otras, cuyo significado no es superficial, y éste no se puede ver a primera vista. </a:t>
          </a:r>
          <a:endParaRPr lang="es-CO" sz="1800" kern="1200" dirty="0"/>
        </a:p>
      </dsp:txBody>
      <dsp:txXfrm>
        <a:off x="1727" y="2333059"/>
        <a:ext cx="2688282" cy="2333059"/>
      </dsp:txXfrm>
    </dsp:sp>
    <dsp:sp modelId="{063B56B7-3513-4414-A0B9-BBB2804F1C11}">
      <dsp:nvSpPr>
        <dsp:cNvPr id="0" name=""/>
        <dsp:cNvSpPr/>
      </dsp:nvSpPr>
      <dsp:spPr>
        <a:xfrm>
          <a:off x="442382" y="72000"/>
          <a:ext cx="1942271" cy="194227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5D0CE5-747C-405B-A5FA-1028A0A15A02}">
      <dsp:nvSpPr>
        <dsp:cNvPr id="0" name=""/>
        <dsp:cNvSpPr/>
      </dsp:nvSpPr>
      <dsp:spPr>
        <a:xfrm>
          <a:off x="2770658" y="0"/>
          <a:ext cx="2688282" cy="5832648"/>
        </a:xfrm>
        <a:prstGeom prst="roundRect">
          <a:avLst>
            <a:gd name="adj" fmla="val 10000"/>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es-CO" sz="1400" kern="1200" dirty="0" smtClean="0"/>
            <a:t>Se debe comparar pasaje con pasaje y hacer un estudio cuidadoso con meditación acompañada de oración. Tal estudio será ricamente recompensado. Como el minero que descubre vetas de precioso metal ocultas debajo de la superficie de la tierra, así también el que con perseverancia escudriña la Palabra de Dios buscando sus tesoros ocultos, encontrará verdades de gran valor que se ocultan de la vista del investigador descuidado</a:t>
          </a:r>
          <a:r>
            <a:rPr lang="es-CO" sz="1100" kern="1200" dirty="0" smtClean="0"/>
            <a:t>. </a:t>
          </a:r>
          <a:endParaRPr lang="es-CO" sz="1100" kern="1200" dirty="0"/>
        </a:p>
      </dsp:txBody>
      <dsp:txXfrm>
        <a:off x="2770658" y="2333059"/>
        <a:ext cx="2688282" cy="2333059"/>
      </dsp:txXfrm>
    </dsp:sp>
    <dsp:sp modelId="{5A4FBC19-BF46-418F-BB01-D8980ABA9513}">
      <dsp:nvSpPr>
        <dsp:cNvPr id="0" name=""/>
        <dsp:cNvSpPr/>
      </dsp:nvSpPr>
      <dsp:spPr>
        <a:xfrm>
          <a:off x="2746644" y="0"/>
          <a:ext cx="2662349" cy="165419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C860E30-C779-4E31-9A6B-A109D3E28373}">
      <dsp:nvSpPr>
        <dsp:cNvPr id="0" name=""/>
        <dsp:cNvSpPr/>
      </dsp:nvSpPr>
      <dsp:spPr>
        <a:xfrm>
          <a:off x="5539589" y="0"/>
          <a:ext cx="2688282" cy="5832648"/>
        </a:xfrm>
        <a:prstGeom prst="roundRect">
          <a:avLst>
            <a:gd name="adj" fmla="val 10000"/>
          </a:avLst>
        </a:prstGeom>
        <a:solidFill>
          <a:schemeClr val="accent2">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Las palabras de la inspiración examinadas en el alma, serán como arroyos de agua que manan de la fuente de la vida.</a:t>
          </a:r>
          <a:endParaRPr lang="es-CO" sz="2000" kern="1200" dirty="0"/>
        </a:p>
      </dsp:txBody>
      <dsp:txXfrm>
        <a:off x="5539589" y="2333059"/>
        <a:ext cx="2688282" cy="2333059"/>
      </dsp:txXfrm>
    </dsp:sp>
    <dsp:sp modelId="{041432C9-0469-4923-9E88-5636AA37FD41}">
      <dsp:nvSpPr>
        <dsp:cNvPr id="0" name=""/>
        <dsp:cNvSpPr/>
      </dsp:nvSpPr>
      <dsp:spPr>
        <a:xfrm>
          <a:off x="5842983" y="72000"/>
          <a:ext cx="1942271" cy="1942271"/>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ACB8B1-9A42-4481-8E06-30714F905E34}">
      <dsp:nvSpPr>
        <dsp:cNvPr id="0" name=""/>
        <dsp:cNvSpPr/>
      </dsp:nvSpPr>
      <dsp:spPr>
        <a:xfrm>
          <a:off x="451535" y="4957750"/>
          <a:ext cx="7571232" cy="874897"/>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09E840-CF9F-41C0-BD31-7FACFBE6AB11}">
      <dsp:nvSpPr>
        <dsp:cNvPr id="0" name=""/>
        <dsp:cNvSpPr/>
      </dsp:nvSpPr>
      <dsp:spPr>
        <a:xfrm rot="10800000">
          <a:off x="460333" y="2851"/>
          <a:ext cx="7308933" cy="1679995"/>
        </a:xfrm>
        <a:prstGeom prst="homePlat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0831" tIns="91440" rIns="170688" bIns="91440" numCol="1" spcCol="1270" anchor="ctr" anchorCtr="0">
          <a:noAutofit/>
        </a:bodyPr>
        <a:lstStyle/>
        <a:p>
          <a:pPr lvl="0" algn="ctr" defTabSz="1066800" rtl="0">
            <a:lnSpc>
              <a:spcPct val="90000"/>
            </a:lnSpc>
            <a:spcBef>
              <a:spcPct val="0"/>
            </a:spcBef>
            <a:spcAft>
              <a:spcPct val="35000"/>
            </a:spcAft>
          </a:pPr>
          <a:r>
            <a:rPr lang="es-CO" sz="2400" kern="1200" dirty="0" smtClean="0"/>
            <a:t>Nunca se debe estudiar la Biblia sin oración. Antes de abrir sus páginas debemos pedir la iluminación del Espíritu Santo, y ésta será concedida. </a:t>
          </a:r>
          <a:endParaRPr lang="es-CO" sz="2400" kern="1200" dirty="0"/>
        </a:p>
      </dsp:txBody>
      <dsp:txXfrm rot="10800000">
        <a:off x="880332" y="2851"/>
        <a:ext cx="6888934" cy="1679995"/>
      </dsp:txXfrm>
    </dsp:sp>
    <dsp:sp modelId="{72B0D884-5825-4B1F-9CF9-5D912FDC0798}">
      <dsp:nvSpPr>
        <dsp:cNvPr id="0" name=""/>
        <dsp:cNvSpPr/>
      </dsp:nvSpPr>
      <dsp:spPr>
        <a:xfrm>
          <a:off x="0" y="0"/>
          <a:ext cx="1679995" cy="1679995"/>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ACA099-34CE-4DCC-87F9-77207725D4F4}">
      <dsp:nvSpPr>
        <dsp:cNvPr id="0" name=""/>
        <dsp:cNvSpPr/>
      </dsp:nvSpPr>
      <dsp:spPr>
        <a:xfrm rot="10800000">
          <a:off x="430342" y="2184338"/>
          <a:ext cx="7368914" cy="1679995"/>
        </a:xfrm>
        <a:prstGeom prst="homePlat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0831" tIns="80010" rIns="149352" bIns="80010" numCol="1" spcCol="1270" anchor="ctr" anchorCtr="0">
          <a:noAutofit/>
        </a:bodyPr>
        <a:lstStyle/>
        <a:p>
          <a:pPr lvl="0" algn="ctr" defTabSz="933450" rtl="0">
            <a:lnSpc>
              <a:spcPct val="90000"/>
            </a:lnSpc>
            <a:spcBef>
              <a:spcPct val="0"/>
            </a:spcBef>
            <a:spcAft>
              <a:spcPct val="35000"/>
            </a:spcAft>
          </a:pPr>
          <a:r>
            <a:rPr lang="es-CO" sz="2100" kern="1200" dirty="0" smtClean="0"/>
            <a:t>Cuando Nataniel vino a Jesús, el Salvador exclamó: "He aquí un verdadero israelita, en quien no hay engaño. Le dijo Nataniel: ¿De dónde me conoces? Respondió Jesús y dijo: Antes que Felipe te llamara, cuando estabas debajo de la higuera, te vi." </a:t>
          </a:r>
          <a:r>
            <a:rPr lang="es-CO" sz="2100" b="1" u="sng" kern="1200" dirty="0" smtClean="0"/>
            <a:t>(Juan 1:47, 48). </a:t>
          </a:r>
          <a:endParaRPr lang="es-CO" sz="2100" b="1" u="sng" kern="1200" dirty="0"/>
        </a:p>
      </dsp:txBody>
      <dsp:txXfrm rot="10800000">
        <a:off x="850341" y="2184338"/>
        <a:ext cx="6948915" cy="1679995"/>
      </dsp:txXfrm>
    </dsp:sp>
    <dsp:sp modelId="{1E18C5C1-C994-4ECE-89C1-79348C5EF163}">
      <dsp:nvSpPr>
        <dsp:cNvPr id="0" name=""/>
        <dsp:cNvSpPr/>
      </dsp:nvSpPr>
      <dsp:spPr>
        <a:xfrm>
          <a:off x="0" y="2160247"/>
          <a:ext cx="1679995" cy="1679995"/>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7E70E00-5F22-4FD5-8151-C7373E77DA71}">
      <dsp:nvSpPr>
        <dsp:cNvPr id="0" name=""/>
        <dsp:cNvSpPr/>
      </dsp:nvSpPr>
      <dsp:spPr>
        <a:xfrm rot="10800000">
          <a:off x="514403" y="4365825"/>
          <a:ext cx="7200793" cy="1679995"/>
        </a:xfrm>
        <a:prstGeom prst="homePlate">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40831" tIns="76200" rIns="142240" bIns="76200" numCol="1" spcCol="1270" anchor="ctr" anchorCtr="0">
          <a:noAutofit/>
        </a:bodyPr>
        <a:lstStyle/>
        <a:p>
          <a:pPr lvl="0" algn="ctr" defTabSz="889000" rtl="0">
            <a:lnSpc>
              <a:spcPct val="90000"/>
            </a:lnSpc>
            <a:spcBef>
              <a:spcPct val="0"/>
            </a:spcBef>
            <a:spcAft>
              <a:spcPct val="35000"/>
            </a:spcAft>
          </a:pPr>
          <a:r>
            <a:rPr lang="es-CO" sz="2000" b="1" kern="1200" dirty="0" smtClean="0"/>
            <a:t>Así Jesús nos verá también, en los lugares secretos de oración, si lo buscamos para obtener más luz para conocer la verdad. Los ángeles del mundo de la luz acompañarán a los que con humildad de corazón busquen guía divina.</a:t>
          </a:r>
          <a:endParaRPr lang="es-CO" sz="2000" b="1" kern="1200" dirty="0"/>
        </a:p>
      </dsp:txBody>
      <dsp:txXfrm rot="10800000">
        <a:off x="934402" y="4365825"/>
        <a:ext cx="6780794" cy="1679995"/>
      </dsp:txXfrm>
    </dsp:sp>
    <dsp:sp modelId="{83182F92-47D0-4970-AF07-48F31E851121}">
      <dsp:nvSpPr>
        <dsp:cNvPr id="0" name=""/>
        <dsp:cNvSpPr/>
      </dsp:nvSpPr>
      <dsp:spPr>
        <a:xfrm>
          <a:off x="0" y="4320482"/>
          <a:ext cx="1679995" cy="1679995"/>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70A972-4487-43A1-8871-A9264AB1AC74}">
      <dsp:nvSpPr>
        <dsp:cNvPr id="0" name=""/>
        <dsp:cNvSpPr/>
      </dsp:nvSpPr>
      <dsp:spPr>
        <a:xfrm>
          <a:off x="1727" y="0"/>
          <a:ext cx="2688282" cy="5073427"/>
        </a:xfrm>
        <a:prstGeom prst="roundRect">
          <a:avLst>
            <a:gd name="adj" fmla="val 10000"/>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El espíritu Santo exalta y glorifica al Salvador. Es su obra presentar a Cristo, la pureza de su justicia y la gran salvación que tenemos mediante él. </a:t>
          </a:r>
          <a:endParaRPr lang="es-CO" sz="2000" kern="1200" dirty="0"/>
        </a:p>
      </dsp:txBody>
      <dsp:txXfrm>
        <a:off x="1727" y="2029370"/>
        <a:ext cx="2688282" cy="2029370"/>
      </dsp:txXfrm>
    </dsp:sp>
    <dsp:sp modelId="{ECD6B0C3-32AC-49D9-80A3-A7B7E178779B}">
      <dsp:nvSpPr>
        <dsp:cNvPr id="0" name=""/>
        <dsp:cNvSpPr/>
      </dsp:nvSpPr>
      <dsp:spPr>
        <a:xfrm>
          <a:off x="442384" y="72004"/>
          <a:ext cx="1689451" cy="1689451"/>
        </a:xfrm>
        <a:prstGeom prst="ellipse">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52006DC-5795-4F1D-88D2-8C33ED288BA2}">
      <dsp:nvSpPr>
        <dsp:cNvPr id="0" name=""/>
        <dsp:cNvSpPr/>
      </dsp:nvSpPr>
      <dsp:spPr>
        <a:xfrm>
          <a:off x="2770658" y="0"/>
          <a:ext cx="2688282" cy="5073427"/>
        </a:xfrm>
        <a:prstGeom prst="roundRect">
          <a:avLst>
            <a:gd name="adj" fmla="val 10000"/>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Jesús dice: "tomará de lo mío y lo hará saber." (Juan 16:14). El Espíritu de verdad es el único maestro eficaz de la verdad divina.</a:t>
          </a:r>
          <a:endParaRPr lang="es-CO" sz="2000" kern="1200" dirty="0"/>
        </a:p>
      </dsp:txBody>
      <dsp:txXfrm>
        <a:off x="2770658" y="2029370"/>
        <a:ext cx="2688282" cy="2029370"/>
      </dsp:txXfrm>
    </dsp:sp>
    <dsp:sp modelId="{9BA384F7-56AA-4A1C-86FB-DCA81F8F5FD5}">
      <dsp:nvSpPr>
        <dsp:cNvPr id="0" name=""/>
        <dsp:cNvSpPr/>
      </dsp:nvSpPr>
      <dsp:spPr>
        <a:xfrm>
          <a:off x="2818653" y="0"/>
          <a:ext cx="2553537" cy="159017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C968F2-E13F-49BE-9C79-77F7135F8C18}">
      <dsp:nvSpPr>
        <dsp:cNvPr id="0" name=""/>
        <dsp:cNvSpPr/>
      </dsp:nvSpPr>
      <dsp:spPr>
        <a:xfrm>
          <a:off x="5539589" y="0"/>
          <a:ext cx="2688282" cy="5073427"/>
        </a:xfrm>
        <a:prstGeom prst="roundRect">
          <a:avLst>
            <a:gd name="adj" fmla="val 10000"/>
          </a:avLst>
        </a:prstGeom>
        <a:solidFill>
          <a:schemeClr val="accent3">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s-CO" sz="2000" kern="1200" dirty="0" smtClean="0"/>
            <a:t>!Cómo estima Dios la raza humana que dio a su Hijo para que muriera por ella y envía su Espíritu para que sea el maestro y guía del hombre! </a:t>
          </a:r>
          <a:endParaRPr lang="es-CO" sz="2000" kern="1200" dirty="0"/>
        </a:p>
      </dsp:txBody>
      <dsp:txXfrm>
        <a:off x="5539589" y="2029370"/>
        <a:ext cx="2688282" cy="2029370"/>
      </dsp:txXfrm>
    </dsp:sp>
    <dsp:sp modelId="{D32F8211-33AD-4676-97CF-E9B09ECC496D}">
      <dsp:nvSpPr>
        <dsp:cNvPr id="0" name=""/>
        <dsp:cNvSpPr/>
      </dsp:nvSpPr>
      <dsp:spPr>
        <a:xfrm>
          <a:off x="5914999" y="0"/>
          <a:ext cx="1689451" cy="1689451"/>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42F404-53E7-4B88-830E-4C6A8866031B}">
      <dsp:nvSpPr>
        <dsp:cNvPr id="0" name=""/>
        <dsp:cNvSpPr/>
      </dsp:nvSpPr>
      <dsp:spPr>
        <a:xfrm>
          <a:off x="370371" y="4248470"/>
          <a:ext cx="7571232" cy="761014"/>
        </a:xfrm>
        <a:prstGeom prst="leftRightArrow">
          <a:avLst/>
        </a:prstGeom>
        <a:solidFill>
          <a:schemeClr val="accent2">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2.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05/07/2016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25.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21803" y="980728"/>
            <a:ext cx="7772400" cy="1470025"/>
          </a:xfrm>
          <a:solidFill>
            <a:srgbClr val="FFFF00"/>
          </a:solidFill>
          <a:scene3d>
            <a:camera prst="orthographicFront"/>
            <a:lightRig rig="threePt" dir="t"/>
          </a:scene3d>
          <a:sp3d>
            <a:bevelT w="165100" prst="coolSlant"/>
          </a:sp3d>
        </p:spPr>
        <p:txBody>
          <a:bodyPr>
            <a:noAutofit/>
          </a:bodyPr>
          <a:lstStyle/>
          <a:p>
            <a:r>
              <a:rPr lang="es-CO" sz="5400" b="1" i="1" dirty="0" smtClean="0">
                <a:solidFill>
                  <a:srgbClr val="002060"/>
                </a:solidFill>
                <a:effectLst>
                  <a:outerShdw blurRad="38100" dist="38100" dir="2700000" algn="tl">
                    <a:srgbClr val="000000">
                      <a:alpha val="43137"/>
                    </a:srgbClr>
                  </a:outerShdw>
                </a:effectLst>
              </a:rPr>
              <a:t>LOS DOS LENGUAJES DE LA PROVIDENCIA</a:t>
            </a:r>
            <a:endParaRPr lang="es-CO" sz="5400" b="1" i="1" dirty="0">
              <a:solidFill>
                <a:srgbClr val="002060"/>
              </a:solidFill>
              <a:effectLst>
                <a:outerShdw blurRad="38100" dist="38100" dir="2700000" algn="tl">
                  <a:srgbClr val="000000">
                    <a:alpha val="43137"/>
                  </a:srgbClr>
                </a:outerShdw>
              </a:effectLst>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2725100"/>
            <a:ext cx="3096343" cy="280831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oblada"/>
          <p:cNvSpPr/>
          <p:nvPr/>
        </p:nvSpPr>
        <p:spPr>
          <a:xfrm rot="5400000" flipH="1">
            <a:off x="5447525" y="4497688"/>
            <a:ext cx="745220" cy="2064225"/>
          </a:xfrm>
          <a:prstGeom prst="bentArrow">
            <a:avLst>
              <a:gd name="adj1" fmla="val 25000"/>
              <a:gd name="adj2" fmla="val 27408"/>
              <a:gd name="adj3" fmla="val 25000"/>
              <a:gd name="adj4" fmla="val 43750"/>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2339751" y="5157191"/>
            <a:ext cx="2011175" cy="7452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7175669"/>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a:t>LOS DOS LENGUAJES DE LA PROVIDENCIA</a:t>
            </a:r>
          </a:p>
        </p:txBody>
      </p:sp>
      <p:sp>
        <p:nvSpPr>
          <p:cNvPr id="3" name="2 Marcador de contenido"/>
          <p:cNvSpPr>
            <a:spLocks noGrp="1"/>
          </p:cNvSpPr>
          <p:nvPr>
            <p:ph idx="1"/>
          </p:nvPr>
        </p:nvSpPr>
        <p:spPr>
          <a:xfrm>
            <a:off x="539552" y="1844824"/>
            <a:ext cx="5770984" cy="2116832"/>
          </a:xfrm>
          <a:scene3d>
            <a:camera prst="isometricOffAxis1Right"/>
            <a:lightRig rig="threePt" dir="t"/>
          </a:scene3d>
        </p:spPr>
        <p:txBody>
          <a:bodyPr>
            <a:normAutofit fontScale="70000" lnSpcReduction="20000"/>
          </a:bodyPr>
          <a:lstStyle/>
          <a:p>
            <a:pPr marL="0" indent="0">
              <a:buNone/>
            </a:pPr>
            <a:r>
              <a:rPr lang="es-CO" dirty="0"/>
              <a:t>Son muchas las formas con que Dios trata de revelarse a nosotros y ponernos en </a:t>
            </a:r>
            <a:r>
              <a:rPr lang="es-CO" dirty="0" smtClean="0"/>
              <a:t>comunión </a:t>
            </a:r>
            <a:r>
              <a:rPr lang="es-CO" dirty="0"/>
              <a:t>con </a:t>
            </a:r>
            <a:r>
              <a:rPr lang="es-CO" dirty="0" smtClean="0"/>
              <a:t>él. </a:t>
            </a:r>
            <a:r>
              <a:rPr lang="es-CO" dirty="0"/>
              <a:t>La naturaleza habla constantemente a nuestros sentidos. El alma sensible </a:t>
            </a:r>
            <a:r>
              <a:rPr lang="es-CO" dirty="0" smtClean="0"/>
              <a:t>quedará </a:t>
            </a:r>
            <a:r>
              <a:rPr lang="es-CO" dirty="0"/>
              <a:t>impresionada con el amor y la gloria de Dios </a:t>
            </a:r>
            <a:r>
              <a:rPr lang="es-CO" dirty="0" smtClean="0"/>
              <a:t>relvados </a:t>
            </a:r>
            <a:r>
              <a:rPr lang="es-CO" dirty="0"/>
              <a:t>en las obras de sus manos.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190750"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077072"/>
            <a:ext cx="7848872" cy="267765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El </a:t>
            </a:r>
            <a:r>
              <a:rPr lang="es-CO" sz="2400" dirty="0" smtClean="0"/>
              <a:t>oído </a:t>
            </a:r>
            <a:r>
              <a:rPr lang="es-CO" sz="2400" dirty="0"/>
              <a:t>atento puede escuchar y comprender las comunicaciones de Dios por medio de las cosas de la naturaleza. Los verdes campos, los elevados </a:t>
            </a:r>
            <a:r>
              <a:rPr lang="es-CO" sz="2400" dirty="0" smtClean="0"/>
              <a:t>árboles, </a:t>
            </a:r>
            <a:r>
              <a:rPr lang="es-CO" sz="2400" dirty="0"/>
              <a:t>los capullos y las flores, la nubecilla fugitiva, </a:t>
            </a:r>
            <a:r>
              <a:rPr lang="es-CO" sz="2400" dirty="0" smtClean="0"/>
              <a:t>la lluvia </a:t>
            </a:r>
            <a:r>
              <a:rPr lang="es-CO" sz="2400" dirty="0"/>
              <a:t>que cae, el arroyo murmurador, las glorias de los cielos, hablan a nuestro </a:t>
            </a:r>
            <a:r>
              <a:rPr lang="es-CO" sz="2400" dirty="0" smtClean="0"/>
              <a:t>corazón </a:t>
            </a:r>
            <a:r>
              <a:rPr lang="es-CO" sz="2400" dirty="0"/>
              <a:t>y nos invitan a conocer al Creador de todos ellos.</a:t>
            </a:r>
          </a:p>
          <a:p>
            <a:endParaRPr lang="es-CO" sz="2400" dirty="0"/>
          </a:p>
        </p:txBody>
      </p:sp>
    </p:spTree>
    <p:extLst>
      <p:ext uri="{BB962C8B-B14F-4D97-AF65-F5344CB8AC3E}">
        <p14:creationId xmlns:p14="http://schemas.microsoft.com/office/powerpoint/2010/main" val="28696236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55298185"/>
              </p:ext>
            </p:extLst>
          </p:nvPr>
        </p:nvGraphicFramePr>
        <p:xfrm>
          <a:off x="395536" y="836712"/>
          <a:ext cx="822960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3667209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2886936199"/>
              </p:ext>
            </p:extLst>
          </p:nvPr>
        </p:nvGraphicFramePr>
        <p:xfrm>
          <a:off x="457200" y="548680"/>
          <a:ext cx="8229600" cy="58326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50039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076056" y="764704"/>
            <a:ext cx="3610744" cy="5361459"/>
          </a:xfrm>
          <a:scene3d>
            <a:camera prst="isometricOffAxis1Right"/>
            <a:lightRig rig="threePt" dir="t"/>
          </a:scene3d>
        </p:spPr>
        <p:txBody>
          <a:bodyPr>
            <a:normAutofit fontScale="85000" lnSpcReduction="10000"/>
          </a:bodyPr>
          <a:lstStyle/>
          <a:p>
            <a:pPr marL="0" indent="0" algn="ctr">
              <a:buNone/>
            </a:pPr>
            <a:r>
              <a:rPr lang="es-CO" b="1" dirty="0">
                <a:solidFill>
                  <a:srgbClr val="FF0000"/>
                </a:solidFill>
              </a:rPr>
              <a:t>Si creyéramos esto, toda ansiedad indebida desaparecería. </a:t>
            </a:r>
            <a:endParaRPr lang="es-CO" b="1" dirty="0" smtClean="0">
              <a:solidFill>
                <a:srgbClr val="FF0000"/>
              </a:solidFill>
            </a:endParaRPr>
          </a:p>
          <a:p>
            <a:pPr marL="0" indent="0" algn="ctr">
              <a:buNone/>
            </a:pPr>
            <a:r>
              <a:rPr lang="es-CO" b="1" dirty="0" smtClean="0">
                <a:solidFill>
                  <a:srgbClr val="FF0000"/>
                </a:solidFill>
              </a:rPr>
              <a:t>Nuestras </a:t>
            </a:r>
            <a:r>
              <a:rPr lang="es-CO" b="1" dirty="0">
                <a:solidFill>
                  <a:srgbClr val="FF0000"/>
                </a:solidFill>
              </a:rPr>
              <a:t>vidas no estarían tan llenas de desengaños como lo están ahora; porque cada cosa, grande o pequeña la dejaríamos en las manos del Señor quien no se confunde por la multitud de los cuidados, ni se agobia por su peso.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196752"/>
            <a:ext cx="4392488" cy="465982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4823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3558424"/>
              </p:ext>
            </p:extLst>
          </p:nvPr>
        </p:nvGraphicFramePr>
        <p:xfrm>
          <a:off x="395536" y="1988840"/>
          <a:ext cx="8229600" cy="4608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403649" y="116632"/>
            <a:ext cx="6768752" cy="2195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945584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684825219"/>
              </p:ext>
            </p:extLst>
          </p:nvPr>
        </p:nvGraphicFramePr>
        <p:xfrm>
          <a:off x="611560" y="692696"/>
          <a:ext cx="8229600"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512" y="1340768"/>
            <a:ext cx="3960440"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0202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192866477"/>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1769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105988076"/>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73916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3538736" cy="5433467"/>
          </a:xfrm>
          <a:scene3d>
            <a:camera prst="isometricOffAxis1Right"/>
            <a:lightRig rig="threePt" dir="t"/>
          </a:scene3d>
        </p:spPr>
        <p:txBody>
          <a:bodyPr>
            <a:normAutofit fontScale="85000" lnSpcReduction="10000"/>
          </a:bodyPr>
          <a:lstStyle/>
          <a:p>
            <a:pPr marL="0" indent="0" algn="ctr">
              <a:buNone/>
            </a:pPr>
            <a:r>
              <a:rPr lang="es-CO" b="1" dirty="0">
                <a:solidFill>
                  <a:srgbClr val="FF0000"/>
                </a:solidFill>
              </a:rPr>
              <a:t>Al leer sus preciosas experiencias, de la luz, el amor, las bendiciones que gozaron y la obra que realizaron mediante la gracia concedida</a:t>
            </a:r>
            <a:r>
              <a:rPr lang="es-CO" dirty="0"/>
              <a:t>, el </a:t>
            </a:r>
            <a:r>
              <a:rPr lang="es-CO" dirty="0" smtClean="0"/>
              <a:t>espíritu </a:t>
            </a:r>
            <a:r>
              <a:rPr lang="es-CO" dirty="0"/>
              <a:t>que los inspiro enciende en nosotros una llama de santo celo y un deseo de ser semejantes a ellos en </a:t>
            </a:r>
            <a:r>
              <a:rPr lang="es-CO" dirty="0" smtClean="0"/>
              <a:t>carácter </a:t>
            </a:r>
            <a:r>
              <a:rPr lang="es-CO" dirty="0"/>
              <a:t>y, como ellos, caminar con Dios.</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836712"/>
            <a:ext cx="4104456" cy="5184576"/>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138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1368153"/>
          </a:xfrm>
          <a:solidFill>
            <a:schemeClr val="accent4">
              <a:lumMod val="40000"/>
              <a:lumOff val="60000"/>
            </a:schemeClr>
          </a:solidFill>
          <a:scene3d>
            <a:camera prst="orthographicFront"/>
            <a:lightRig rig="threePt" dir="t"/>
          </a:scene3d>
          <a:sp3d>
            <a:bevelT w="165100" prst="coolSlant"/>
          </a:sp3d>
        </p:spPr>
        <p:txBody>
          <a:bodyPr>
            <a:normAutofit fontScale="92500" lnSpcReduction="10000"/>
          </a:bodyPr>
          <a:lstStyle/>
          <a:p>
            <a:pPr marL="0" indent="0">
              <a:buNone/>
            </a:pPr>
            <a:r>
              <a:rPr lang="es-CO" dirty="0"/>
              <a:t>Jesús dijo de las Escrituras </a:t>
            </a:r>
            <a:r>
              <a:rPr lang="es-CO" dirty="0" smtClean="0"/>
              <a:t>del Antiguo </a:t>
            </a:r>
            <a:r>
              <a:rPr lang="es-CO" dirty="0"/>
              <a:t>Testamento, y cuando </a:t>
            </a:r>
            <a:r>
              <a:rPr lang="es-CO" dirty="0" smtClean="0"/>
              <a:t>más </a:t>
            </a:r>
            <a:r>
              <a:rPr lang="es-CO" dirty="0"/>
              <a:t>cierto es esto acerca del Nuevo Testamento</a:t>
            </a:r>
            <a:r>
              <a:rPr lang="es-CO" dirty="0" smtClean="0"/>
              <a:t>:</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925985"/>
            <a:ext cx="2880320" cy="2943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72128" y="1772816"/>
            <a:ext cx="4968552" cy="3416320"/>
          </a:xfrm>
          <a:prstGeom prst="rect">
            <a:avLst/>
          </a:prstGeom>
          <a:scene3d>
            <a:camera prst="isometricOffAxis1Right"/>
            <a:lightRig rig="threePt" dir="t"/>
          </a:scene3d>
        </p:spPr>
        <p:txBody>
          <a:bodyPr wrap="square">
            <a:spAutoFit/>
          </a:bodyPr>
          <a:lstStyle/>
          <a:p>
            <a:r>
              <a:rPr lang="es-CO" sz="2400" dirty="0"/>
              <a:t>"Ellas son las que dan testimonio de </a:t>
            </a:r>
            <a:r>
              <a:rPr lang="es-CO" sz="2400" dirty="0" smtClean="0"/>
              <a:t>mí," </a:t>
            </a:r>
            <a:r>
              <a:rPr lang="es-CO" sz="2400" dirty="0"/>
              <a:t>(</a:t>
            </a:r>
            <a:r>
              <a:rPr lang="es-CO" sz="2400" b="1" u="sng" dirty="0"/>
              <a:t>Juan 5:39</a:t>
            </a:r>
            <a:r>
              <a:rPr lang="es-CO" sz="2400" dirty="0"/>
              <a:t>); del Redentor, de Aquel en quien nuestras esperanzas de vida eterna se concentran. </a:t>
            </a:r>
            <a:r>
              <a:rPr lang="es-CO" sz="2400" dirty="0" smtClean="0"/>
              <a:t>Sí, </a:t>
            </a:r>
            <a:r>
              <a:rPr lang="es-CO" sz="2400" dirty="0"/>
              <a:t>toda la Biblia habla de Cristo. Desde el primer relato de la </a:t>
            </a:r>
            <a:r>
              <a:rPr lang="es-CO" sz="2400" dirty="0" smtClean="0"/>
              <a:t>creación, </a:t>
            </a:r>
            <a:r>
              <a:rPr lang="es-CO" sz="2400" dirty="0"/>
              <a:t>porque "sin </a:t>
            </a:r>
            <a:r>
              <a:rPr lang="es-CO" sz="2400" dirty="0" smtClean="0"/>
              <a:t>él </a:t>
            </a:r>
            <a:r>
              <a:rPr lang="es-CO" sz="2400" dirty="0"/>
              <a:t>nada de lo que sido hecho, fue hecho," (</a:t>
            </a:r>
            <a:r>
              <a:rPr lang="es-CO" sz="2400" b="1" u="sng" dirty="0"/>
              <a:t>Juan 1:3</a:t>
            </a:r>
            <a:r>
              <a:rPr lang="es-CO" sz="2400" dirty="0"/>
              <a:t>), hasta la </a:t>
            </a:r>
            <a:r>
              <a:rPr lang="es-CO" sz="2400" dirty="0" smtClean="0"/>
              <a:t>última </a:t>
            </a:r>
            <a:r>
              <a:rPr lang="es-CO" sz="2400" dirty="0"/>
              <a:t>promesa</a:t>
            </a:r>
            <a:r>
              <a:rPr lang="es-CO" sz="2400" dirty="0" smtClean="0"/>
              <a:t>:</a:t>
            </a:r>
            <a:endParaRPr lang="es-CO" sz="2400" dirty="0"/>
          </a:p>
        </p:txBody>
      </p:sp>
      <p:sp>
        <p:nvSpPr>
          <p:cNvPr id="5" name="4 Rectángulo"/>
          <p:cNvSpPr/>
          <p:nvPr/>
        </p:nvSpPr>
        <p:spPr>
          <a:xfrm>
            <a:off x="539552" y="5336341"/>
            <a:ext cx="8208912" cy="1200329"/>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r>
              <a:rPr lang="es-CO" sz="2400" dirty="0"/>
              <a:t>"He </a:t>
            </a:r>
            <a:r>
              <a:rPr lang="es-CO" sz="2400" dirty="0" smtClean="0"/>
              <a:t>aquí </a:t>
            </a:r>
            <a:r>
              <a:rPr lang="es-CO" sz="2400" dirty="0"/>
              <a:t>yo vengo pronto," (</a:t>
            </a:r>
            <a:r>
              <a:rPr lang="es-CO" sz="2400" b="1" u="sng" dirty="0"/>
              <a:t>Apocalipsis 22:12</a:t>
            </a:r>
            <a:r>
              <a:rPr lang="es-CO" sz="2400" dirty="0"/>
              <a:t>), leemos de sus obras y escuchamos su voz. Si </a:t>
            </a:r>
            <a:r>
              <a:rPr lang="es-CO" sz="2400" dirty="0" smtClean="0"/>
              <a:t>queréis </a:t>
            </a:r>
            <a:r>
              <a:rPr lang="es-CO" sz="2400" dirty="0"/>
              <a:t>conocer al Salvador, estudiad las Santas Escrituras.</a:t>
            </a:r>
          </a:p>
        </p:txBody>
      </p:sp>
    </p:spTree>
    <p:extLst>
      <p:ext uri="{BB962C8B-B14F-4D97-AF65-F5344CB8AC3E}">
        <p14:creationId xmlns:p14="http://schemas.microsoft.com/office/powerpoint/2010/main" val="307445483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4185488932"/>
              </p:ext>
            </p:extLst>
          </p:nvPr>
        </p:nvGraphicFramePr>
        <p:xfrm>
          <a:off x="457200" y="548680"/>
          <a:ext cx="8229600" cy="55774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119638"/>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pPr marL="0" indent="0" algn="ctr">
              <a:buNone/>
            </a:pPr>
            <a:endParaRPr lang="es-CO" dirty="0" smtClean="0"/>
          </a:p>
          <a:p>
            <a:pPr marL="0" indent="0" algn="ctr">
              <a:buNone/>
            </a:pPr>
            <a:r>
              <a:rPr lang="es-CO" dirty="0" smtClean="0"/>
              <a:t>El </a:t>
            </a:r>
            <a:r>
              <a:rPr lang="es-CO" dirty="0"/>
              <a:t>tema de la </a:t>
            </a:r>
            <a:r>
              <a:rPr lang="es-CO" dirty="0" smtClean="0"/>
              <a:t>redención </a:t>
            </a:r>
            <a:r>
              <a:rPr lang="es-CO" dirty="0"/>
              <a:t>es un tema que los </a:t>
            </a:r>
            <a:r>
              <a:rPr lang="es-CO" dirty="0" smtClean="0"/>
              <a:t>ángeles </a:t>
            </a:r>
            <a:r>
              <a:rPr lang="es-CO" dirty="0"/>
              <a:t>desean contemplar; </a:t>
            </a:r>
            <a:r>
              <a:rPr lang="es-CO" dirty="0" smtClean="0"/>
              <a:t>será </a:t>
            </a:r>
            <a:r>
              <a:rPr lang="es-CO" dirty="0"/>
              <a:t>la ciencia y el canto de los redimidos por los siglos sin fin de la eternidad. </a:t>
            </a:r>
            <a:endParaRPr lang="es-CO" dirty="0" smtClean="0"/>
          </a:p>
          <a:p>
            <a:pPr marL="0" indent="0" algn="ctr">
              <a:buNone/>
            </a:pPr>
            <a:endParaRPr lang="es-CO" dirty="0" smtClean="0"/>
          </a:p>
          <a:p>
            <a:pPr marL="0" indent="0" algn="ctr">
              <a:buNone/>
            </a:pPr>
            <a:r>
              <a:rPr lang="es-CO" sz="3400" b="1" dirty="0" smtClean="0"/>
              <a:t>¿</a:t>
            </a:r>
            <a:r>
              <a:rPr lang="es-CO" sz="3400" b="1" dirty="0"/>
              <a:t>No es un pensamiento digno de </a:t>
            </a:r>
            <a:r>
              <a:rPr lang="es-CO" sz="3400" b="1" dirty="0" smtClean="0"/>
              <a:t>atención </a:t>
            </a:r>
            <a:r>
              <a:rPr lang="es-CO" sz="3400" b="1" dirty="0"/>
              <a:t>y estudio ahora? </a:t>
            </a:r>
            <a:endParaRPr lang="es-CO" sz="2900" b="1" dirty="0" smtClean="0"/>
          </a:p>
          <a:p>
            <a:pPr marL="0" indent="0">
              <a:buNone/>
            </a:pPr>
            <a:endParaRPr lang="es-CO" sz="2900" dirty="0" smtClean="0"/>
          </a:p>
          <a:p>
            <a:pPr marL="0" indent="0" algn="ctr">
              <a:buNone/>
            </a:pPr>
            <a:r>
              <a:rPr lang="es-CO" b="1" dirty="0" smtClean="0">
                <a:solidFill>
                  <a:srgbClr val="FF0000"/>
                </a:solidFill>
              </a:rPr>
              <a:t>La </a:t>
            </a:r>
            <a:r>
              <a:rPr lang="es-CO" b="1" dirty="0">
                <a:solidFill>
                  <a:srgbClr val="FF0000"/>
                </a:solidFill>
              </a:rPr>
              <a:t>gracia infinita y el amor de </a:t>
            </a:r>
            <a:r>
              <a:rPr lang="es-CO" b="1" dirty="0" smtClean="0">
                <a:solidFill>
                  <a:srgbClr val="FF0000"/>
                </a:solidFill>
              </a:rPr>
              <a:t>Jesús </a:t>
            </a:r>
            <a:r>
              <a:rPr lang="es-CO" b="1" dirty="0">
                <a:solidFill>
                  <a:srgbClr val="FF0000"/>
                </a:solidFill>
              </a:rPr>
              <a:t>y su sacrificio por nosotros merecen la </a:t>
            </a:r>
            <a:r>
              <a:rPr lang="es-CO" b="1" dirty="0" smtClean="0">
                <a:solidFill>
                  <a:srgbClr val="FF0000"/>
                </a:solidFill>
              </a:rPr>
              <a:t>más </a:t>
            </a:r>
            <a:r>
              <a:rPr lang="es-CO" b="1" dirty="0">
                <a:solidFill>
                  <a:srgbClr val="FF0000"/>
                </a:solidFill>
              </a:rPr>
              <a:t>seria y solemne </a:t>
            </a:r>
            <a:r>
              <a:rPr lang="es-CO" b="1" dirty="0" smtClean="0">
                <a:solidFill>
                  <a:srgbClr val="FF0000"/>
                </a:solidFill>
              </a:rPr>
              <a:t>reflexión. Deberíamos </a:t>
            </a:r>
            <a:r>
              <a:rPr lang="es-CO" b="1" dirty="0">
                <a:solidFill>
                  <a:srgbClr val="FF0000"/>
                </a:solidFill>
              </a:rPr>
              <a:t>contemplar el </a:t>
            </a:r>
            <a:r>
              <a:rPr lang="es-CO" b="1" dirty="0" smtClean="0">
                <a:solidFill>
                  <a:srgbClr val="FF0000"/>
                </a:solidFill>
              </a:rPr>
              <a:t>carácter </a:t>
            </a:r>
            <a:r>
              <a:rPr lang="es-CO" b="1" dirty="0">
                <a:solidFill>
                  <a:srgbClr val="FF0000"/>
                </a:solidFill>
              </a:rPr>
              <a:t>de nuestro querido Redentor e Intercesor. </a:t>
            </a:r>
            <a:r>
              <a:rPr lang="es-CO" b="1" dirty="0" smtClean="0">
                <a:solidFill>
                  <a:srgbClr val="FF0000"/>
                </a:solidFill>
              </a:rPr>
              <a:t>Deberíamos </a:t>
            </a:r>
            <a:r>
              <a:rPr lang="es-CO" b="1" dirty="0">
                <a:solidFill>
                  <a:srgbClr val="FF0000"/>
                </a:solidFill>
              </a:rPr>
              <a:t>meditar en la </a:t>
            </a:r>
            <a:r>
              <a:rPr lang="es-CO" b="1" dirty="0" smtClean="0">
                <a:solidFill>
                  <a:srgbClr val="FF0000"/>
                </a:solidFill>
              </a:rPr>
              <a:t>misión </a:t>
            </a:r>
            <a:r>
              <a:rPr lang="es-CO" b="1" dirty="0">
                <a:solidFill>
                  <a:srgbClr val="FF0000"/>
                </a:solidFill>
              </a:rPr>
              <a:t>de Aquel que vino a salvar a su pueblo de sus pecados. Y mientras contemplamos temas celestiales nuestra fe y amor se </a:t>
            </a:r>
            <a:r>
              <a:rPr lang="es-CO" b="1" dirty="0" smtClean="0">
                <a:solidFill>
                  <a:srgbClr val="FF0000"/>
                </a:solidFill>
              </a:rPr>
              <a:t>fortalecerán </a:t>
            </a:r>
            <a:r>
              <a:rPr lang="es-CO" b="1" dirty="0">
                <a:solidFill>
                  <a:srgbClr val="FF0000"/>
                </a:solidFill>
              </a:rPr>
              <a:t>y nuestras oraciones </a:t>
            </a:r>
            <a:r>
              <a:rPr lang="es-CO" b="1" dirty="0" smtClean="0">
                <a:solidFill>
                  <a:srgbClr val="FF0000"/>
                </a:solidFill>
              </a:rPr>
              <a:t>serán más </a:t>
            </a:r>
            <a:r>
              <a:rPr lang="es-CO" b="1" dirty="0">
                <a:solidFill>
                  <a:srgbClr val="FF0000"/>
                </a:solidFill>
              </a:rPr>
              <a:t>aceptables a Dios porque se </a:t>
            </a:r>
            <a:r>
              <a:rPr lang="es-CO" b="1" dirty="0" smtClean="0">
                <a:solidFill>
                  <a:srgbClr val="FF0000"/>
                </a:solidFill>
              </a:rPr>
              <a:t>elevarán </a:t>
            </a:r>
            <a:r>
              <a:rPr lang="es-CO" b="1" dirty="0">
                <a:solidFill>
                  <a:srgbClr val="FF0000"/>
                </a:solidFill>
              </a:rPr>
              <a:t>siempre con </a:t>
            </a:r>
            <a:r>
              <a:rPr lang="es-CO" b="1" dirty="0" smtClean="0">
                <a:solidFill>
                  <a:srgbClr val="FF0000"/>
                </a:solidFill>
              </a:rPr>
              <a:t>más </a:t>
            </a:r>
            <a:r>
              <a:rPr lang="es-CO" b="1" dirty="0">
                <a:solidFill>
                  <a:srgbClr val="FF0000"/>
                </a:solidFill>
              </a:rPr>
              <a:t>fe y amor. </a:t>
            </a:r>
            <a:endParaRPr lang="es-CO" b="1" dirty="0" smtClean="0">
              <a:solidFill>
                <a:srgbClr val="FF0000"/>
              </a:solidFill>
            </a:endParaRPr>
          </a:p>
          <a:p>
            <a:pPr marL="0" indent="0" algn="ctr">
              <a:buNone/>
            </a:pPr>
            <a:endParaRPr lang="es-CO" dirty="0" smtClean="0"/>
          </a:p>
          <a:p>
            <a:pPr marL="0" indent="0" algn="ctr">
              <a:buNone/>
            </a:pPr>
            <a:r>
              <a:rPr lang="es-CO" sz="3400" b="1" dirty="0" smtClean="0"/>
              <a:t>Serán </a:t>
            </a:r>
            <a:r>
              <a:rPr lang="es-CO" sz="3400" b="1" dirty="0"/>
              <a:t>oportunas y fervientes. </a:t>
            </a:r>
            <a:endParaRPr lang="es-CO" sz="3400" b="1" dirty="0" smtClean="0"/>
          </a:p>
          <a:p>
            <a:pPr marL="0" indent="0" algn="ctr">
              <a:buNone/>
            </a:pPr>
            <a:endParaRPr lang="es-CO" dirty="0" smtClean="0"/>
          </a:p>
          <a:p>
            <a:pPr marL="0" indent="0" algn="ctr">
              <a:buNone/>
            </a:pPr>
            <a:r>
              <a:rPr lang="es-CO" dirty="0" smtClean="0"/>
              <a:t>Habrá </a:t>
            </a:r>
            <a:r>
              <a:rPr lang="es-CO" dirty="0"/>
              <a:t>una confianza constante en </a:t>
            </a:r>
            <a:r>
              <a:rPr lang="es-CO" dirty="0" smtClean="0"/>
              <a:t>Jesús </a:t>
            </a:r>
            <a:r>
              <a:rPr lang="es-CO" dirty="0"/>
              <a:t>y una viva experiencia diaria en su poder para salvar hasta lo sumo a todos los que van a Dios por medio de </a:t>
            </a:r>
            <a:r>
              <a:rPr lang="es-CO" dirty="0" smtClean="0"/>
              <a:t>él.</a:t>
            </a:r>
            <a:endParaRPr lang="es-CO" dirty="0"/>
          </a:p>
          <a:p>
            <a:endParaRPr lang="es-CO" dirty="0"/>
          </a:p>
        </p:txBody>
      </p:sp>
    </p:spTree>
    <p:extLst>
      <p:ext uri="{BB962C8B-B14F-4D97-AF65-F5344CB8AC3E}">
        <p14:creationId xmlns:p14="http://schemas.microsoft.com/office/powerpoint/2010/main" val="2103919507"/>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dirty="0" smtClean="0"/>
              <a:t>Nuestra respuesta debiera ser pronta</a:t>
            </a:r>
            <a:endParaRPr lang="es-CO" dirty="0"/>
          </a:p>
        </p:txBody>
      </p:sp>
      <p:sp>
        <p:nvSpPr>
          <p:cNvPr id="3" name="2 Marcador de contenido"/>
          <p:cNvSpPr>
            <a:spLocks noGrp="1"/>
          </p:cNvSpPr>
          <p:nvPr>
            <p:ph idx="1"/>
          </p:nvPr>
        </p:nvSpPr>
        <p:spPr>
          <a:xfrm>
            <a:off x="457200" y="5301208"/>
            <a:ext cx="8229600" cy="1152128"/>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buNone/>
            </a:pPr>
            <a:r>
              <a:rPr lang="es-CO" dirty="0" smtClean="0"/>
              <a:t>Debiéramos decir: «Heme aquí, envíame a mi»</a:t>
            </a:r>
          </a:p>
          <a:p>
            <a:pPr marL="0" indent="0" algn="ctr">
              <a:buNone/>
            </a:pPr>
            <a:r>
              <a:rPr lang="es-CO" dirty="0" smtClean="0"/>
              <a:t>Cristo murió por nosotros</a:t>
            </a: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88840"/>
            <a:ext cx="3168351"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41129" y="1988840"/>
            <a:ext cx="2190750"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28184" y="1988840"/>
            <a:ext cx="2664296"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383848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59953663"/>
              </p:ext>
            </p:extLst>
          </p:nvPr>
        </p:nvGraphicFramePr>
        <p:xfrm>
          <a:off x="457200" y="620688"/>
          <a:ext cx="8229600" cy="5505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6852785"/>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61444373"/>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479024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065465663"/>
              </p:ext>
            </p:extLst>
          </p:nvPr>
        </p:nvGraphicFramePr>
        <p:xfrm>
          <a:off x="457200" y="1052736"/>
          <a:ext cx="8229600" cy="5073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8890585"/>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337425438"/>
              </p:ext>
            </p:extLst>
          </p:nvPr>
        </p:nvGraphicFramePr>
        <p:xfrm>
          <a:off x="457200" y="404664"/>
          <a:ext cx="8229600" cy="61206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0576370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640586359"/>
              </p:ext>
            </p:extLst>
          </p:nvPr>
        </p:nvGraphicFramePr>
        <p:xfrm>
          <a:off x="457200" y="548680"/>
          <a:ext cx="8229600" cy="58326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341579" y="5733256"/>
            <a:ext cx="6696744" cy="461665"/>
          </a:xfrm>
          <a:prstGeom prst="rect">
            <a:avLst/>
          </a:prstGeom>
          <a:solidFill>
            <a:srgbClr val="002060"/>
          </a:solidFill>
        </p:spPr>
        <p:txBody>
          <a:bodyPr wrap="square">
            <a:spAutoFit/>
          </a:bodyPr>
          <a:lstStyle/>
          <a:p>
            <a:r>
              <a:rPr lang="es-CO" sz="2400" b="1" dirty="0" smtClean="0">
                <a:solidFill>
                  <a:schemeClr val="bg1"/>
                </a:solidFill>
              </a:rPr>
              <a:t>  Orar                         Escudriñar                    compartir</a:t>
            </a:r>
            <a:endParaRPr lang="es-CO" sz="2400" b="1" dirty="0">
              <a:solidFill>
                <a:schemeClr val="bg1"/>
              </a:solidFill>
            </a:endParaRPr>
          </a:p>
        </p:txBody>
      </p:sp>
    </p:spTree>
    <p:extLst>
      <p:ext uri="{BB962C8B-B14F-4D97-AF65-F5344CB8AC3E}">
        <p14:creationId xmlns:p14="http://schemas.microsoft.com/office/powerpoint/2010/main" val="35575391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b="1" dirty="0" smtClean="0"/>
              <a:t>Compartir de una manera integral</a:t>
            </a:r>
            <a:endParaRPr lang="es-CO" b="1" dirty="0"/>
          </a:p>
        </p:txBody>
      </p:sp>
      <p:sp>
        <p:nvSpPr>
          <p:cNvPr id="3" name="2 Marcador de contenido"/>
          <p:cNvSpPr>
            <a:spLocks noGrp="1"/>
          </p:cNvSpPr>
          <p:nvPr>
            <p:ph idx="1"/>
          </p:nvPr>
        </p:nvSpPr>
        <p:spPr>
          <a:xfrm>
            <a:off x="4716016" y="1556792"/>
            <a:ext cx="3960440" cy="5184576"/>
          </a:xfrm>
          <a:solidFill>
            <a:schemeClr val="accent3">
              <a:lumMod val="40000"/>
              <a:lumOff val="60000"/>
            </a:schemeClr>
          </a:solidFill>
          <a:scene3d>
            <a:camera prst="orthographicFront"/>
            <a:lightRig rig="threePt" dir="t"/>
          </a:scene3d>
          <a:sp3d>
            <a:bevelT w="165100" prst="coolSlant"/>
          </a:sp3d>
        </p:spPr>
        <p:txBody>
          <a:bodyPr>
            <a:normAutofit/>
          </a:bodyPr>
          <a:lstStyle/>
          <a:p>
            <a:pPr marL="0" indent="0" algn="ctr">
              <a:buNone/>
            </a:pPr>
            <a:r>
              <a:rPr lang="es-CO" sz="2800" dirty="0"/>
              <a:t>La religión pura y sin mácula delante de Dios el Padre es esta: Visitar a los huérfanos y a las viudas en sus tribulaciones, y guardarse sin mancha del mundo. </a:t>
            </a:r>
            <a:endParaRPr lang="es-CO" sz="2800" dirty="0" smtClean="0"/>
          </a:p>
          <a:p>
            <a:pPr marL="0" indent="0" algn="ctr">
              <a:buNone/>
            </a:pPr>
            <a:r>
              <a:rPr lang="es-CO" sz="2800" u="sng" dirty="0" smtClean="0"/>
              <a:t>Sant.1:27 </a:t>
            </a:r>
          </a:p>
          <a:p>
            <a:pPr marL="0" indent="0" algn="ctr">
              <a:buNone/>
            </a:pPr>
            <a:endParaRPr lang="es-CO" sz="2800" dirty="0" smtClean="0"/>
          </a:p>
          <a:p>
            <a:pPr marL="0" indent="0" algn="ctr">
              <a:buNone/>
            </a:pPr>
            <a:r>
              <a:rPr lang="es-CO" sz="2800" b="1" dirty="0" smtClean="0">
                <a:solidFill>
                  <a:srgbClr val="FF0000"/>
                </a:solidFill>
              </a:rPr>
              <a:t>ver Sant.2:15,16. </a:t>
            </a:r>
            <a:endParaRPr lang="es-CO" sz="2800" b="1"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1556792"/>
            <a:ext cx="4464496" cy="518457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8709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583152886"/>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9760922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56644800"/>
              </p:ext>
            </p:extLst>
          </p:nvPr>
        </p:nvGraphicFramePr>
        <p:xfrm>
          <a:off x="457200" y="1052736"/>
          <a:ext cx="8229600" cy="50734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4 Rectángulo"/>
          <p:cNvSpPr/>
          <p:nvPr/>
        </p:nvSpPr>
        <p:spPr>
          <a:xfrm>
            <a:off x="1187624" y="5445224"/>
            <a:ext cx="6840760" cy="584775"/>
          </a:xfrm>
          <a:prstGeom prst="rect">
            <a:avLst/>
          </a:prstGeom>
        </p:spPr>
        <p:txBody>
          <a:bodyPr wrap="square">
            <a:spAutoFit/>
          </a:bodyPr>
          <a:lstStyle/>
          <a:p>
            <a:pPr algn="ctr"/>
            <a:r>
              <a:rPr lang="es-CO" sz="3200" b="1" dirty="0"/>
              <a:t>La </a:t>
            </a:r>
            <a:r>
              <a:rPr lang="es-CO" sz="3200" b="1" dirty="0" smtClean="0"/>
              <a:t>   cruz      lo      dice       todo </a:t>
            </a:r>
            <a:endParaRPr lang="es-CO" sz="3200" b="1" dirty="0"/>
          </a:p>
        </p:txBody>
      </p:sp>
    </p:spTree>
    <p:extLst>
      <p:ext uri="{BB962C8B-B14F-4D97-AF65-F5344CB8AC3E}">
        <p14:creationId xmlns:p14="http://schemas.microsoft.com/office/powerpoint/2010/main" val="24162363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smtClean="0"/>
              <a:t>Recuerda esto:  </a:t>
            </a:r>
            <a:r>
              <a:rPr lang="es-CO" sz="3200" b="1" dirty="0"/>
              <a:t>S</a:t>
            </a:r>
            <a:r>
              <a:rPr lang="es-CO" sz="3200" b="1" dirty="0" smtClean="0"/>
              <a:t>i tu no le respondes, un día dejará de llamarte, y será para siempre</a:t>
            </a:r>
            <a:endParaRPr lang="es-CO" sz="32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772816"/>
            <a:ext cx="7848872" cy="475252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75756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908720"/>
            <a:ext cx="8229600" cy="5184576"/>
          </a:xfrm>
          <a:solidFill>
            <a:schemeClr val="accent4">
              <a:lumMod val="40000"/>
              <a:lumOff val="60000"/>
            </a:schemeClr>
          </a:solidFill>
          <a:scene3d>
            <a:camera prst="orthographicFront"/>
            <a:lightRig rig="threePt" dir="t"/>
          </a:scene3d>
          <a:sp3d>
            <a:bevelT w="165100" prst="coolSlant"/>
          </a:sp3d>
        </p:spPr>
        <p:txBody>
          <a:bodyPr>
            <a:normAutofit/>
          </a:bodyPr>
          <a:lstStyle/>
          <a:p>
            <a:endParaRPr lang="es-CO" sz="3600" dirty="0" smtClean="0"/>
          </a:p>
          <a:p>
            <a:pPr marL="0" indent="0">
              <a:buNone/>
            </a:pPr>
            <a:r>
              <a:rPr lang="es-CO" sz="3600" dirty="0" smtClean="0"/>
              <a:t>Este tema:</a:t>
            </a:r>
          </a:p>
          <a:p>
            <a:pPr marL="0" indent="0">
              <a:buNone/>
            </a:pPr>
            <a:r>
              <a:rPr lang="es-CO" b="1" i="1" dirty="0">
                <a:solidFill>
                  <a:srgbClr val="C00000"/>
                </a:solidFill>
                <a:effectLst>
                  <a:outerShdw blurRad="38100" dist="38100" dir="2700000" algn="tl">
                    <a:srgbClr val="000000">
                      <a:alpha val="43137"/>
                    </a:srgbClr>
                  </a:outerShdw>
                </a:effectLst>
              </a:rPr>
              <a:t>LOS DOS LENGUAJES DE LA </a:t>
            </a:r>
            <a:r>
              <a:rPr lang="es-CO" b="1" i="1" dirty="0" smtClean="0">
                <a:solidFill>
                  <a:srgbClr val="C00000"/>
                </a:solidFill>
                <a:effectLst>
                  <a:outerShdw blurRad="38100" dist="38100" dir="2700000" algn="tl">
                    <a:srgbClr val="000000">
                      <a:alpha val="43137"/>
                    </a:srgbClr>
                  </a:outerShdw>
                </a:effectLst>
              </a:rPr>
              <a:t>PROVIDENCIA</a:t>
            </a:r>
          </a:p>
          <a:p>
            <a:pPr marL="0" indent="0">
              <a:buNone/>
            </a:pPr>
            <a:r>
              <a:rPr lang="es-CO" sz="3600" dirty="0" smtClean="0"/>
              <a:t>                            </a:t>
            </a:r>
          </a:p>
          <a:p>
            <a:pPr marL="0" indent="0">
              <a:buNone/>
            </a:pPr>
            <a:r>
              <a:rPr lang="es-CO" sz="3600" dirty="0" smtClean="0"/>
              <a:t>                             Fue extraído del libro</a:t>
            </a:r>
          </a:p>
          <a:p>
            <a:pPr marL="0" indent="0">
              <a:buNone/>
            </a:pPr>
            <a:r>
              <a:rPr lang="es-CO" sz="3600" dirty="0" smtClean="0"/>
              <a:t>                             EL Camino a Cristo</a:t>
            </a:r>
          </a:p>
          <a:p>
            <a:pPr marL="0" indent="0">
              <a:buNone/>
            </a:pPr>
            <a:r>
              <a:rPr lang="es-CO" sz="3600" dirty="0" smtClean="0"/>
              <a:t>                             Capitulo 10. </a:t>
            </a:r>
            <a:endParaRPr lang="es-CO" sz="36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212976"/>
            <a:ext cx="1990725" cy="23812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54274137"/>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519</TotalTime>
  <Words>2263</Words>
  <Application>Microsoft Office PowerPoint</Application>
  <PresentationFormat>Presentación en pantalla (4:3)</PresentationFormat>
  <Paragraphs>72</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LOS DOS LENGUAJES DE LA PROVIDENCIA</vt:lpstr>
      <vt:lpstr>LOS DOS LENGUAJES DE LA PROVIDENCIA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Nuestra respuesta debiera ser pronta</vt:lpstr>
      <vt:lpstr>Presentación de PowerPoint</vt:lpstr>
      <vt:lpstr>Presentación de PowerPoint</vt:lpstr>
      <vt:lpstr>Presentación de PowerPoint</vt:lpstr>
      <vt:lpstr>Presentación de PowerPoint</vt:lpstr>
      <vt:lpstr>Presentación de PowerPoint</vt:lpstr>
      <vt:lpstr>Compartir de una manera integral</vt:lpstr>
      <vt:lpstr>Presentación de PowerPoint</vt:lpstr>
      <vt:lpstr>Presentación de PowerPoint</vt:lpstr>
      <vt:lpstr>Recuerda esto:  Si tu no le respondes, un día dejará de llamarte, y será para siempre</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DOS LENGUAJES DE LA PROVIDENCIA</dc:title>
  <dc:creator>TEMAS DE FE</dc:creator>
  <cp:lastModifiedBy>TEMAS DE FE</cp:lastModifiedBy>
  <cp:revision>76</cp:revision>
  <dcterms:created xsi:type="dcterms:W3CDTF">2016-05-30T04:29:28Z</dcterms:created>
  <dcterms:modified xsi:type="dcterms:W3CDTF">2016-07-05T07:12:58Z</dcterms:modified>
</cp:coreProperties>
</file>